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88825"/>
  <p:notesSz cx="6858000" cy="9144000"/>
  <p:embeddedFontLst>
    <p:embeddedFont>
      <p:font typeface="Corbel"/>
      <p:regular r:id="rId27"/>
      <p:bold r:id="rId28"/>
      <p:italic r:id="rId29"/>
      <p:boldItalic r:id="rId30"/>
    </p:embeddedFont>
    <p:embeddedFont>
      <p:font typeface="Fira Sans"/>
      <p:regular r:id="rId31"/>
      <p:bold r:id="rId32"/>
      <p:italic r:id="rId33"/>
      <p:boldItalic r:id="rId34"/>
    </p:embeddedFon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orbel-bold.fntdata"/><Relationship Id="rId27" Type="http://schemas.openxmlformats.org/officeDocument/2006/relationships/font" Target="fonts/Corbel-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rbel-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FiraSans-regular.fntdata"/><Relationship Id="rId30" Type="http://schemas.openxmlformats.org/officeDocument/2006/relationships/font" Target="fonts/Corbel-boldItalic.fntdata"/><Relationship Id="rId11" Type="http://schemas.openxmlformats.org/officeDocument/2006/relationships/slide" Target="slides/slide6.xml"/><Relationship Id="rId33" Type="http://schemas.openxmlformats.org/officeDocument/2006/relationships/font" Target="fonts/FiraSans-italic.fntdata"/><Relationship Id="rId10" Type="http://schemas.openxmlformats.org/officeDocument/2006/relationships/slide" Target="slides/slide5.xml"/><Relationship Id="rId32" Type="http://schemas.openxmlformats.org/officeDocument/2006/relationships/font" Target="fonts/FiraSans-bold.fntdata"/><Relationship Id="rId13" Type="http://schemas.openxmlformats.org/officeDocument/2006/relationships/slide" Target="slides/slide8.xml"/><Relationship Id="rId35" Type="http://schemas.openxmlformats.org/officeDocument/2006/relationships/font" Target="fonts/CenturyGothic-regular.fntdata"/><Relationship Id="rId12" Type="http://schemas.openxmlformats.org/officeDocument/2006/relationships/slide" Target="slides/slide7.xml"/><Relationship Id="rId34" Type="http://schemas.openxmlformats.org/officeDocument/2006/relationships/font" Target="fonts/FiraSans-boldItalic.fntdata"/><Relationship Id="rId15" Type="http://schemas.openxmlformats.org/officeDocument/2006/relationships/slide" Target="slides/slide10.xml"/><Relationship Id="rId37" Type="http://schemas.openxmlformats.org/officeDocument/2006/relationships/font" Target="fonts/CenturyGothic-italic.fntdata"/><Relationship Id="rId14" Type="http://schemas.openxmlformats.org/officeDocument/2006/relationships/slide" Target="slides/slide9.xml"/><Relationship Id="rId36" Type="http://schemas.openxmlformats.org/officeDocument/2006/relationships/font" Target="fonts/CenturyGothic-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CenturyGothic-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1pPr>
            <a:lvl2pPr indent="-12592" lvl="1" marL="609493"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2pPr>
            <a:lvl3pPr indent="-12487" lvl="2" marL="1218987"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3pPr>
            <a:lvl4pPr indent="-12380" lvl="3" marL="1828480"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4pPr>
            <a:lvl5pPr indent="-12273" lvl="4" marL="2437973"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5pPr>
            <a:lvl6pPr indent="-12167" lvl="5" marL="3047467"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6pPr>
            <a:lvl7pPr indent="-12060" lvl="6" marL="3656960"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7pPr>
            <a:lvl8pPr indent="-11953" lvl="7" marL="4266453"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8pPr>
            <a:lvl9pPr indent="-11846" lvl="8" marL="4875947"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1pPr>
            <a:lvl2pPr indent="-12592" lvl="1" marL="609493"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2pPr>
            <a:lvl3pPr indent="-12487" lvl="2" marL="1218987"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3pPr>
            <a:lvl4pPr indent="-12380" lvl="3" marL="1828480"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4pPr>
            <a:lvl5pPr indent="-12273" lvl="4" marL="2437973"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5pPr>
            <a:lvl6pPr indent="-12167" lvl="5" marL="3047467"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6pPr>
            <a:lvl7pPr indent="-12060" lvl="6" marL="3656960"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7pPr>
            <a:lvl8pPr indent="-11953" lvl="7" marL="4266453"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8pPr>
            <a:lvl9pPr indent="-11846" lvl="8" marL="4875947"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9pPr>
          </a:lstStyle>
          <a:p/>
        </p:txBody>
      </p:sp>
      <p:sp>
        <p:nvSpPr>
          <p:cNvPr id="5" name="Shape 5"/>
          <p:cNvSpPr/>
          <p:nvPr>
            <p:ph idx="3"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600" u="none" cap="none" strike="noStrike">
                <a:solidFill>
                  <a:schemeClr val="dk1"/>
                </a:solidFill>
                <a:latin typeface="Century Gothic"/>
                <a:ea typeface="Century Gothic"/>
                <a:cs typeface="Century Gothic"/>
                <a:sym typeface="Century Gothic"/>
              </a:defRPr>
            </a:lvl1pPr>
            <a:lvl2pPr indent="-228600" lvl="1" marL="914400" marR="0" rtl="0" algn="l">
              <a:spcBef>
                <a:spcPts val="0"/>
              </a:spcBef>
              <a:spcAft>
                <a:spcPts val="0"/>
              </a:spcAft>
              <a:buSzPts val="1400"/>
              <a:buNone/>
              <a:defRPr b="0" i="0" sz="1600" u="none" cap="none" strike="noStrike">
                <a:solidFill>
                  <a:schemeClr val="dk1"/>
                </a:solidFill>
                <a:latin typeface="Century Gothic"/>
                <a:ea typeface="Century Gothic"/>
                <a:cs typeface="Century Gothic"/>
                <a:sym typeface="Century Gothic"/>
              </a:defRPr>
            </a:lvl2pPr>
            <a:lvl3pPr indent="-228600" lvl="2" marL="1371600" marR="0" rtl="0" algn="l">
              <a:spcBef>
                <a:spcPts val="0"/>
              </a:spcBef>
              <a:spcAft>
                <a:spcPts val="0"/>
              </a:spcAft>
              <a:buSzPts val="1400"/>
              <a:buNone/>
              <a:defRPr b="0" i="0" sz="1600" u="none" cap="none" strike="noStrike">
                <a:solidFill>
                  <a:schemeClr val="dk1"/>
                </a:solidFill>
                <a:latin typeface="Century Gothic"/>
                <a:ea typeface="Century Gothic"/>
                <a:cs typeface="Century Gothic"/>
                <a:sym typeface="Century Gothic"/>
              </a:defRPr>
            </a:lvl3pPr>
            <a:lvl4pPr indent="-228600" lvl="3" marL="1828800" marR="0" rtl="0" algn="l">
              <a:spcBef>
                <a:spcPts val="0"/>
              </a:spcBef>
              <a:spcAft>
                <a:spcPts val="0"/>
              </a:spcAft>
              <a:buSzPts val="1400"/>
              <a:buNone/>
              <a:defRPr b="0" i="0" sz="1600" u="none" cap="none" strike="noStrike">
                <a:solidFill>
                  <a:schemeClr val="dk1"/>
                </a:solidFill>
                <a:latin typeface="Century Gothic"/>
                <a:ea typeface="Century Gothic"/>
                <a:cs typeface="Century Gothic"/>
                <a:sym typeface="Century Gothic"/>
              </a:defRPr>
            </a:lvl4pPr>
            <a:lvl5pPr indent="-228600" lvl="4" marL="2286000" marR="0" rtl="0" algn="l">
              <a:spcBef>
                <a:spcPts val="0"/>
              </a:spcBef>
              <a:spcAft>
                <a:spcPts val="0"/>
              </a:spcAft>
              <a:buSzPts val="1400"/>
              <a:buNone/>
              <a:defRPr b="0" i="0" sz="1600" u="none" cap="none" strike="noStrike">
                <a:solidFill>
                  <a:schemeClr val="dk1"/>
                </a:solidFill>
                <a:latin typeface="Century Gothic"/>
                <a:ea typeface="Century Gothic"/>
                <a:cs typeface="Century Gothic"/>
                <a:sym typeface="Century Gothic"/>
              </a:defRPr>
            </a:lvl5pPr>
            <a:lvl6pPr indent="-228600" lvl="5" marL="2743200" marR="0" rtl="0" algn="l">
              <a:spcBef>
                <a:spcPts val="0"/>
              </a:spcBef>
              <a:spcAft>
                <a:spcPts val="0"/>
              </a:spcAft>
              <a:buSzPts val="1400"/>
              <a:buNone/>
              <a:defRPr b="0" i="0" sz="1600" u="none" cap="none" strike="noStrike">
                <a:solidFill>
                  <a:schemeClr val="dk1"/>
                </a:solidFill>
                <a:latin typeface="Century Gothic"/>
                <a:ea typeface="Century Gothic"/>
                <a:cs typeface="Century Gothic"/>
                <a:sym typeface="Century Gothic"/>
              </a:defRPr>
            </a:lvl6pPr>
            <a:lvl7pPr indent="-228600" lvl="6" marL="3200400" marR="0" rtl="0" algn="l">
              <a:spcBef>
                <a:spcPts val="0"/>
              </a:spcBef>
              <a:spcAft>
                <a:spcPts val="0"/>
              </a:spcAft>
              <a:buSzPts val="1400"/>
              <a:buNone/>
              <a:defRPr b="0" i="0" sz="1600" u="none" cap="none" strike="noStrike">
                <a:solidFill>
                  <a:schemeClr val="dk1"/>
                </a:solidFill>
                <a:latin typeface="Century Gothic"/>
                <a:ea typeface="Century Gothic"/>
                <a:cs typeface="Century Gothic"/>
                <a:sym typeface="Century Gothic"/>
              </a:defRPr>
            </a:lvl7pPr>
            <a:lvl8pPr indent="-228600" lvl="7" marL="3657600" marR="0" rtl="0" algn="l">
              <a:spcBef>
                <a:spcPts val="0"/>
              </a:spcBef>
              <a:spcAft>
                <a:spcPts val="0"/>
              </a:spcAft>
              <a:buSzPts val="1400"/>
              <a:buNone/>
              <a:defRPr b="0" i="0" sz="1600" u="none" cap="none" strike="noStrike">
                <a:solidFill>
                  <a:schemeClr val="dk1"/>
                </a:solidFill>
                <a:latin typeface="Century Gothic"/>
                <a:ea typeface="Century Gothic"/>
                <a:cs typeface="Century Gothic"/>
                <a:sym typeface="Century Gothic"/>
              </a:defRPr>
            </a:lvl8pPr>
            <a:lvl9pPr indent="-228600" lvl="8" marL="4114800" marR="0" rtl="0" algn="l">
              <a:spcBef>
                <a:spcPts val="0"/>
              </a:spcBef>
              <a:spcAft>
                <a:spcPts val="0"/>
              </a:spcAft>
              <a:buSzPts val="1400"/>
              <a:buNone/>
              <a:defRPr b="0" i="0" sz="1600" u="none" cap="none" strike="noStrike">
                <a:solidFill>
                  <a:schemeClr val="dk1"/>
                </a:solidFill>
                <a:latin typeface="Century Gothic"/>
                <a:ea typeface="Century Gothic"/>
                <a:cs typeface="Century Gothic"/>
                <a:sym typeface="Century Gothic"/>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1pPr>
            <a:lvl2pPr indent="-12592" lvl="1" marL="609493"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2pPr>
            <a:lvl3pPr indent="-12487" lvl="2" marL="1218987"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3pPr>
            <a:lvl4pPr indent="-12380" lvl="3" marL="1828480"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4pPr>
            <a:lvl5pPr indent="-12273" lvl="4" marL="2437973"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5pPr>
            <a:lvl6pPr indent="-12167" lvl="5" marL="3047467"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6pPr>
            <a:lvl7pPr indent="-12060" lvl="6" marL="3656960"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7pPr>
            <a:lvl8pPr indent="-11953" lvl="7" marL="4266453"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8pPr>
            <a:lvl9pPr indent="-11846" lvl="8" marL="4875947" marR="0" rtl="0" algn="l">
              <a:spcBef>
                <a:spcPts val="0"/>
              </a:spcBef>
              <a:spcAft>
                <a:spcPts val="0"/>
              </a:spcAft>
              <a:buSzPts val="1400"/>
              <a:buNone/>
              <a:defRPr b="0" i="0" sz="2400" u="none" cap="none" strike="noStrike">
                <a:solidFill>
                  <a:schemeClr val="dk1"/>
                </a:solidFill>
                <a:latin typeface="Century Gothic"/>
                <a:ea typeface="Century Gothic"/>
                <a:cs typeface="Century Gothic"/>
                <a:sym typeface="Century Gothic"/>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chemeClr val="dk1"/>
                </a:solidFill>
                <a:latin typeface="Century Gothic"/>
                <a:ea typeface="Century Gothic"/>
                <a:cs typeface="Century Gothic"/>
                <a:sym typeface="Century Gothic"/>
              </a:rPr>
              <a:t>‹#›</a:t>
            </a:fld>
            <a:endParaRPr b="0" i="0" sz="1200" u="none" cap="none" strike="noStrike">
              <a:solidFill>
                <a:schemeClr val="dk1"/>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4" name="Shape 11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lt1"/>
              </a:solidFill>
              <a:latin typeface="Century Gothic"/>
              <a:ea typeface="Century Gothic"/>
              <a:cs typeface="Century Gothic"/>
              <a:sym typeface="Century Gothic"/>
            </a:endParaRPr>
          </a:p>
        </p:txBody>
      </p:sp>
      <p:sp>
        <p:nvSpPr>
          <p:cNvPr id="115" name="Shape 11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chemeClr val="lt1"/>
                </a:solidFill>
                <a:latin typeface="Century Gothic"/>
                <a:ea typeface="Century Gothic"/>
                <a:cs typeface="Century Gothic"/>
                <a:sym typeface="Century Gothic"/>
              </a:rPr>
              <a:t>‹#›</a:t>
            </a:fld>
            <a:endParaRPr b="0" i="0" sz="1200" u="none" cap="none" strike="noStrike">
              <a:solidFill>
                <a:schemeClr val="lt1"/>
              </a:solidFill>
              <a:latin typeface="Century Gothic"/>
              <a:ea typeface="Century Gothic"/>
              <a:cs typeface="Century Gothic"/>
              <a:sym typeface="Century 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5" name="Shape 19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2" name="Shape 20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dk1"/>
              </a:solidFill>
              <a:latin typeface="Century Gothic"/>
              <a:ea typeface="Century Gothic"/>
              <a:cs typeface="Century Gothic"/>
              <a:sym typeface="Century Gothic"/>
            </a:endParaRPr>
          </a:p>
        </p:txBody>
      </p:sp>
      <p:sp>
        <p:nvSpPr>
          <p:cNvPr id="203" name="Shape 20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chemeClr val="dk1"/>
                </a:solidFill>
                <a:latin typeface="Century Gothic"/>
                <a:ea typeface="Century Gothic"/>
                <a:cs typeface="Century Gothic"/>
                <a:sym typeface="Century Gothic"/>
              </a:rPr>
              <a:t>‹#›</a:t>
            </a:fld>
            <a:endParaRPr sz="12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0" name="Shape 210"/>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dk1"/>
              </a:solidFill>
              <a:latin typeface="Century Gothic"/>
              <a:ea typeface="Century Gothic"/>
              <a:cs typeface="Century Gothic"/>
              <a:sym typeface="Century Gothic"/>
            </a:endParaRPr>
          </a:p>
        </p:txBody>
      </p:sp>
      <p:sp>
        <p:nvSpPr>
          <p:cNvPr id="211" name="Shape 21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chemeClr val="dk1"/>
                </a:solidFill>
                <a:latin typeface="Century Gothic"/>
                <a:ea typeface="Century Gothic"/>
                <a:cs typeface="Century Gothic"/>
                <a:sym typeface="Century Gothic"/>
              </a:rPr>
              <a:t>‹#›</a:t>
            </a:fld>
            <a:endParaRPr sz="12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8" name="Shape 218"/>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dk1"/>
              </a:solidFill>
              <a:latin typeface="Century Gothic"/>
              <a:ea typeface="Century Gothic"/>
              <a:cs typeface="Century Gothic"/>
              <a:sym typeface="Century Gothic"/>
            </a:endParaRPr>
          </a:p>
        </p:txBody>
      </p:sp>
      <p:sp>
        <p:nvSpPr>
          <p:cNvPr id="219" name="Shape 219"/>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chemeClr val="dk1"/>
                </a:solidFill>
                <a:latin typeface="Century Gothic"/>
                <a:ea typeface="Century Gothic"/>
                <a:cs typeface="Century Gothic"/>
                <a:sym typeface="Century Gothic"/>
              </a:rPr>
              <a:t>‹#›</a:t>
            </a:fld>
            <a:endParaRPr sz="12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4" name="Shape 25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dk1"/>
              </a:solidFill>
              <a:latin typeface="Century Gothic"/>
              <a:ea typeface="Century Gothic"/>
              <a:cs typeface="Century Gothic"/>
              <a:sym typeface="Century Gothic"/>
            </a:endParaRPr>
          </a:p>
        </p:txBody>
      </p:sp>
      <p:sp>
        <p:nvSpPr>
          <p:cNvPr id="255" name="Shape 25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chemeClr val="dk1"/>
                </a:solidFill>
                <a:latin typeface="Century Gothic"/>
                <a:ea typeface="Century Gothic"/>
                <a:cs typeface="Century Gothic"/>
                <a:sym typeface="Century Gothic"/>
              </a:rPr>
              <a:t>‹#›</a:t>
            </a:fld>
            <a:endParaRPr sz="12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2" name="Shape 26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dk1"/>
              </a:solidFill>
              <a:latin typeface="Century Gothic"/>
              <a:ea typeface="Century Gothic"/>
              <a:cs typeface="Century Gothic"/>
              <a:sym typeface="Century Gothic"/>
            </a:endParaRPr>
          </a:p>
        </p:txBody>
      </p:sp>
      <p:sp>
        <p:nvSpPr>
          <p:cNvPr id="263" name="Shape 26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chemeClr val="dk1"/>
                </a:solidFill>
                <a:latin typeface="Century Gothic"/>
                <a:ea typeface="Century Gothic"/>
                <a:cs typeface="Century Gothic"/>
                <a:sym typeface="Century Gothic"/>
              </a:rPr>
              <a:t>‹#›</a:t>
            </a:fld>
            <a:endParaRPr sz="12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2" name="Shape 27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9" name="Shape 27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dk1"/>
              </a:solidFill>
              <a:latin typeface="Century Gothic"/>
              <a:ea typeface="Century Gothic"/>
              <a:cs typeface="Century Gothic"/>
              <a:sym typeface="Century Gothic"/>
            </a:endParaRPr>
          </a:p>
        </p:txBody>
      </p:sp>
      <p:sp>
        <p:nvSpPr>
          <p:cNvPr id="280" name="Shape 28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chemeClr val="dk1"/>
                </a:solidFill>
                <a:latin typeface="Century Gothic"/>
                <a:ea typeface="Century Gothic"/>
                <a:cs typeface="Century Gothic"/>
                <a:sym typeface="Century Gothic"/>
              </a:rPr>
              <a:t>‹#›</a:t>
            </a:fld>
            <a:endParaRPr sz="12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7" name="Shape 28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dk1"/>
              </a:solidFill>
              <a:latin typeface="Century Gothic"/>
              <a:ea typeface="Century Gothic"/>
              <a:cs typeface="Century Gothic"/>
              <a:sym typeface="Century Gothic"/>
            </a:endParaRPr>
          </a:p>
        </p:txBody>
      </p:sp>
      <p:sp>
        <p:nvSpPr>
          <p:cNvPr id="288" name="Shape 28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chemeClr val="dk1"/>
                </a:solidFill>
                <a:latin typeface="Century Gothic"/>
                <a:ea typeface="Century Gothic"/>
                <a:cs typeface="Century Gothic"/>
                <a:sym typeface="Century Gothic"/>
              </a:rPr>
              <a:t>‹#›</a:t>
            </a:fld>
            <a:endParaRPr sz="12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5" name="Shape 295"/>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dk1"/>
              </a:solidFill>
              <a:latin typeface="Century Gothic"/>
              <a:ea typeface="Century Gothic"/>
              <a:cs typeface="Century Gothic"/>
              <a:sym typeface="Century Gothic"/>
            </a:endParaRPr>
          </a:p>
        </p:txBody>
      </p:sp>
      <p:sp>
        <p:nvSpPr>
          <p:cNvPr id="296" name="Shape 296"/>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chemeClr val="dk1"/>
                </a:solidFill>
                <a:latin typeface="Century Gothic"/>
                <a:ea typeface="Century Gothic"/>
                <a:cs typeface="Century Gothic"/>
                <a:sym typeface="Century Gothic"/>
              </a:rPr>
              <a:t>‹#›</a:t>
            </a:fld>
            <a:endParaRPr sz="12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2" name="Shape 30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lt1"/>
              </a:solidFill>
              <a:latin typeface="Century Gothic"/>
              <a:ea typeface="Century Gothic"/>
              <a:cs typeface="Century Gothic"/>
              <a:sym typeface="Century Gothic"/>
            </a:endParaRPr>
          </a:p>
        </p:txBody>
      </p:sp>
      <p:sp>
        <p:nvSpPr>
          <p:cNvPr id="303" name="Shape 30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chemeClr val="lt1"/>
                </a:solidFill>
                <a:latin typeface="Century Gothic"/>
                <a:ea typeface="Century Gothic"/>
                <a:cs typeface="Century Gothic"/>
                <a:sym typeface="Century Gothic"/>
              </a:rPr>
              <a:t>‹#›</a:t>
            </a:fld>
            <a:endParaRPr b="0" i="0" sz="1200" u="none" cap="none" strike="noStrike">
              <a:solidFill>
                <a:schemeClr val="lt1"/>
              </a:solidFill>
              <a:latin typeface="Century Gothic"/>
              <a:ea typeface="Century Gothic"/>
              <a:cs typeface="Century Gothic"/>
              <a:sym typeface="Century 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9" name="Shape 12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9" name="Shape 15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4" name="Shape 17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1" name="Shape 18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title">
  <p:cSld name="Διαφάνεια τίτλου">
    <p:bg>
      <p:bgPr>
        <a:gradFill>
          <a:gsLst>
            <a:gs pos="0">
              <a:srgbClr val="BEC4D3"/>
            </a:gs>
            <a:gs pos="12000">
              <a:srgbClr val="BEC4D3"/>
            </a:gs>
            <a:gs pos="20000">
              <a:srgbClr val="BDC3D1"/>
            </a:gs>
            <a:gs pos="100000">
              <a:srgbClr val="343945"/>
            </a:gs>
          </a:gsLst>
          <a:path path="circle">
            <a:fillToRect b="50%" l="50%" r="50%" t="50%"/>
          </a:path>
          <a:tileRect/>
        </a:gradFill>
      </p:bgPr>
    </p:bg>
    <p:spTree>
      <p:nvGrpSpPr>
        <p:cNvPr id="17" name="Shape 17"/>
        <p:cNvGrpSpPr/>
        <p:nvPr/>
      </p:nvGrpSpPr>
      <p:grpSpPr>
        <a:xfrm>
          <a:off x="0" y="0"/>
          <a:ext cx="0" cy="0"/>
          <a:chOff x="0" y="0"/>
          <a:chExt cx="0" cy="0"/>
        </a:xfrm>
      </p:grpSpPr>
      <p:sp>
        <p:nvSpPr>
          <p:cNvPr id="18" name="Shape 18"/>
          <p:cNvSpPr/>
          <p:nvPr/>
        </p:nvSpPr>
        <p:spPr>
          <a:xfrm>
            <a:off x="1" y="0"/>
            <a:ext cx="12188825" cy="513543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orbel"/>
              <a:ea typeface="Corbel"/>
              <a:cs typeface="Corbel"/>
              <a:sym typeface="Corbel"/>
            </a:endParaRPr>
          </a:p>
        </p:txBody>
      </p:sp>
      <p:sp>
        <p:nvSpPr>
          <p:cNvPr id="19" name="Shape 19"/>
          <p:cNvSpPr txBox="1"/>
          <p:nvPr>
            <p:ph type="ctrTitle"/>
          </p:nvPr>
        </p:nvSpPr>
        <p:spPr>
          <a:xfrm>
            <a:off x="914162" y="3355848"/>
            <a:ext cx="10766795" cy="1673352"/>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rgbClr val="FFC700"/>
              </a:buClr>
              <a:buSzPts val="1400"/>
              <a:buFont typeface="Corbel"/>
              <a:buNone/>
              <a:defRPr b="1" i="0" sz="4700" u="none" cap="none" strike="noStrike">
                <a:solidFill>
                  <a:srgbClr val="FFC700"/>
                </a:solidFill>
                <a:latin typeface="Corbel"/>
                <a:ea typeface="Corbel"/>
                <a:cs typeface="Corbel"/>
                <a:sym typeface="Corbe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0" name="Shape 20"/>
          <p:cNvSpPr txBox="1"/>
          <p:nvPr>
            <p:ph idx="1" type="subTitle"/>
          </p:nvPr>
        </p:nvSpPr>
        <p:spPr>
          <a:xfrm>
            <a:off x="914162" y="1828800"/>
            <a:ext cx="10766795" cy="1499616"/>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2560"/>
              <a:buFont typeface="Noto Sans Symbols"/>
              <a:buNone/>
              <a:defRPr b="0" i="0" sz="2000" u="none" cap="none" strike="noStrike">
                <a:solidFill>
                  <a:srgbClr val="FFFFFF"/>
                </a:solidFill>
                <a:latin typeface="Corbel"/>
                <a:ea typeface="Corbel"/>
                <a:cs typeface="Corbel"/>
                <a:sym typeface="Corbel"/>
              </a:defRPr>
            </a:lvl1pPr>
            <a:lvl2pPr indent="0" lvl="1" marL="457200" marR="0" rtl="0" algn="ctr">
              <a:spcBef>
                <a:spcPts val="560"/>
              </a:spcBef>
              <a:spcAft>
                <a:spcPts val="0"/>
              </a:spcAft>
              <a:buClr>
                <a:schemeClr val="accent2"/>
              </a:buClr>
              <a:buSzPts val="2520"/>
              <a:buFont typeface="Noto Sans Symbols"/>
              <a:buNone/>
              <a:defRPr b="0" i="0" sz="2800" u="none" cap="none" strike="noStrike">
                <a:solidFill>
                  <a:schemeClr val="lt1"/>
                </a:solidFill>
                <a:latin typeface="Corbel"/>
                <a:ea typeface="Corbel"/>
                <a:cs typeface="Corbel"/>
                <a:sym typeface="Corbel"/>
              </a:defRPr>
            </a:lvl2pPr>
            <a:lvl3pPr indent="0" lvl="2" marL="914400" marR="0" rtl="0" algn="ctr">
              <a:spcBef>
                <a:spcPts val="480"/>
              </a:spcBef>
              <a:spcAft>
                <a:spcPts val="0"/>
              </a:spcAft>
              <a:buClr>
                <a:schemeClr val="accent3"/>
              </a:buClr>
              <a:buSzPts val="2400"/>
              <a:buFont typeface="Arial"/>
              <a:buNone/>
              <a:defRPr b="0" i="0" sz="2400" u="none" cap="none" strike="noStrike">
                <a:solidFill>
                  <a:schemeClr val="lt1"/>
                </a:solidFill>
                <a:latin typeface="Corbel"/>
                <a:ea typeface="Corbel"/>
                <a:cs typeface="Corbel"/>
                <a:sym typeface="Corbel"/>
              </a:defRPr>
            </a:lvl3pPr>
            <a:lvl4pPr indent="0" lvl="3" marL="1371600" marR="0" rtl="0" algn="ctr">
              <a:spcBef>
                <a:spcPts val="400"/>
              </a:spcBef>
              <a:spcAft>
                <a:spcPts val="0"/>
              </a:spcAft>
              <a:buClr>
                <a:schemeClr val="accent4"/>
              </a:buClr>
              <a:buSzPts val="2000"/>
              <a:buFont typeface="Arial"/>
              <a:buNone/>
              <a:defRPr b="0" i="0" sz="2000" u="none" cap="none" strike="noStrike">
                <a:solidFill>
                  <a:schemeClr val="lt1"/>
                </a:solidFill>
                <a:latin typeface="Corbel"/>
                <a:ea typeface="Corbel"/>
                <a:cs typeface="Corbel"/>
                <a:sym typeface="Corbel"/>
              </a:defRPr>
            </a:lvl4pPr>
            <a:lvl5pPr indent="0" lvl="4" marL="1828800" marR="0" rtl="0" algn="ctr">
              <a:spcBef>
                <a:spcPts val="400"/>
              </a:spcBef>
              <a:spcAft>
                <a:spcPts val="0"/>
              </a:spcAft>
              <a:buClr>
                <a:schemeClr val="accent5"/>
              </a:buClr>
              <a:buSzPts val="2000"/>
              <a:buFont typeface="Noto Sans Symbols"/>
              <a:buNone/>
              <a:defRPr b="0" i="0" sz="2000" u="none" cap="none" strike="noStrike">
                <a:solidFill>
                  <a:schemeClr val="lt1"/>
                </a:solidFill>
                <a:latin typeface="Corbel"/>
                <a:ea typeface="Corbel"/>
                <a:cs typeface="Corbel"/>
                <a:sym typeface="Corbel"/>
              </a:defRPr>
            </a:lvl5pPr>
            <a:lvl6pPr indent="0" lvl="5" marL="2286000" marR="0" rtl="0" algn="ctr">
              <a:spcBef>
                <a:spcPts val="400"/>
              </a:spcBef>
              <a:spcAft>
                <a:spcPts val="0"/>
              </a:spcAft>
              <a:buClr>
                <a:schemeClr val="accent6"/>
              </a:buClr>
              <a:buSzPts val="2000"/>
              <a:buFont typeface="Noto Sans Symbols"/>
              <a:buNone/>
              <a:defRPr b="0" i="0" sz="2000" u="none" cap="none" strike="noStrike">
                <a:solidFill>
                  <a:schemeClr val="lt1"/>
                </a:solidFill>
                <a:latin typeface="Corbel"/>
                <a:ea typeface="Corbel"/>
                <a:cs typeface="Corbel"/>
                <a:sym typeface="Corbel"/>
              </a:defRPr>
            </a:lvl6pPr>
            <a:lvl7pPr indent="0" lvl="6" marL="2743200" marR="0" rtl="0" algn="ctr">
              <a:spcBef>
                <a:spcPts val="360"/>
              </a:spcBef>
              <a:spcAft>
                <a:spcPts val="0"/>
              </a:spcAft>
              <a:buClr>
                <a:schemeClr val="accent1"/>
              </a:buClr>
              <a:buSzPts val="1800"/>
              <a:buFont typeface="Noto Sans Symbols"/>
              <a:buNone/>
              <a:defRPr b="0" i="0" sz="1800" u="none" cap="none" strike="noStrike">
                <a:solidFill>
                  <a:schemeClr val="lt1"/>
                </a:solidFill>
                <a:latin typeface="Corbel"/>
                <a:ea typeface="Corbel"/>
                <a:cs typeface="Corbel"/>
                <a:sym typeface="Corbel"/>
              </a:defRPr>
            </a:lvl7pPr>
            <a:lvl8pPr indent="0" lvl="7" marL="3200400" marR="0" rtl="0" algn="ctr">
              <a:spcBef>
                <a:spcPts val="360"/>
              </a:spcBef>
              <a:spcAft>
                <a:spcPts val="0"/>
              </a:spcAft>
              <a:buClr>
                <a:schemeClr val="accent2"/>
              </a:buClr>
              <a:buSzPts val="1800"/>
              <a:buFont typeface="Noto Sans Symbols"/>
              <a:buNone/>
              <a:defRPr b="0" i="0" sz="1800" u="none" cap="none" strike="noStrike">
                <a:solidFill>
                  <a:schemeClr val="lt1"/>
                </a:solidFill>
                <a:latin typeface="Corbel"/>
                <a:ea typeface="Corbel"/>
                <a:cs typeface="Corbel"/>
                <a:sym typeface="Corbel"/>
              </a:defRPr>
            </a:lvl8pPr>
            <a:lvl9pPr indent="0" lvl="8" marL="3657600" marR="0" rtl="0" algn="ctr">
              <a:spcBef>
                <a:spcPts val="360"/>
              </a:spcBef>
              <a:spcAft>
                <a:spcPts val="0"/>
              </a:spcAft>
              <a:buClr>
                <a:schemeClr val="accent3"/>
              </a:buClr>
              <a:buSzPts val="1800"/>
              <a:buFont typeface="Noto Sans Symbols"/>
              <a:buNone/>
              <a:defRPr b="0" i="0" sz="1800" u="none" cap="none" strike="noStrike">
                <a:solidFill>
                  <a:schemeClr val="lt1"/>
                </a:solidFill>
                <a:latin typeface="Corbel"/>
                <a:ea typeface="Corbel"/>
                <a:cs typeface="Corbel"/>
                <a:sym typeface="Corbel"/>
              </a:defRPr>
            </a:lvl9pPr>
          </a:lstStyle>
          <a:p/>
        </p:txBody>
      </p:sp>
      <p:sp>
        <p:nvSpPr>
          <p:cNvPr id="21" name="Shape 21"/>
          <p:cNvSpPr txBox="1"/>
          <p:nvPr>
            <p:ph idx="10" type="dt"/>
          </p:nvPr>
        </p:nvSpPr>
        <p:spPr>
          <a:xfrm>
            <a:off x="609441" y="6476999"/>
            <a:ext cx="2844059"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lt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9pPr>
          </a:lstStyle>
          <a:p/>
        </p:txBody>
      </p:sp>
      <p:sp>
        <p:nvSpPr>
          <p:cNvPr id="22" name="Shape 22"/>
          <p:cNvSpPr txBox="1"/>
          <p:nvPr>
            <p:ph idx="11" type="ftr"/>
          </p:nvPr>
        </p:nvSpPr>
        <p:spPr>
          <a:xfrm>
            <a:off x="3519878" y="6476999"/>
            <a:ext cx="7341713"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lt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9pPr>
          </a:lstStyle>
          <a:p/>
        </p:txBody>
      </p:sp>
      <p:sp>
        <p:nvSpPr>
          <p:cNvPr id="23" name="Shape 23"/>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chemeClr val="lt1"/>
                </a:solidFill>
                <a:latin typeface="Corbel"/>
                <a:ea typeface="Corbel"/>
                <a:cs typeface="Corbel"/>
                <a:sym typeface="Corbel"/>
              </a:rPr>
              <a:t>‹#›</a:t>
            </a:fld>
            <a:endParaRPr b="0" i="0" sz="1200" u="none" cap="none" strike="noStrike">
              <a:solidFill>
                <a:schemeClr val="lt1"/>
              </a:solidFill>
              <a:latin typeface="Corbel"/>
              <a:ea typeface="Corbel"/>
              <a:cs typeface="Corbel"/>
              <a:sym typeface="Corbel"/>
            </a:endParaRPr>
          </a:p>
        </p:txBody>
      </p:sp>
      <p:sp>
        <p:nvSpPr>
          <p:cNvPr id="24" name="Shape 24"/>
          <p:cNvSpPr/>
          <p:nvPr/>
        </p:nvSpPr>
        <p:spPr>
          <a:xfrm>
            <a:off x="0" y="5128334"/>
            <a:ext cx="12188825" cy="45720"/>
          </a:xfrm>
          <a:prstGeom prst="rect">
            <a:avLst/>
          </a:prstGeom>
          <a:solidFill>
            <a:srgbClr val="FFFFFF"/>
          </a:solidFill>
          <a:ln>
            <a:noFill/>
          </a:ln>
          <a:effectLst>
            <a:outerShdw blurRad="31750" rotWithShape="0" algn="tl" dir="5400000" dist="1016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orbel"/>
              <a:ea typeface="Corbel"/>
              <a:cs typeface="Corbel"/>
              <a:sym typeface="Corbel"/>
            </a:endParaRP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Εικόνα με λεζάντα">
    <p:bg>
      <p:bgPr>
        <a:solidFill>
          <a:schemeClr val="lt2"/>
        </a:solidFill>
      </p:bgPr>
    </p:bg>
    <p:spTree>
      <p:nvGrpSpPr>
        <p:cNvPr id="89" name="Shape 89"/>
        <p:cNvGrpSpPr/>
        <p:nvPr/>
      </p:nvGrpSpPr>
      <p:grpSpPr>
        <a:xfrm>
          <a:off x="0" y="0"/>
          <a:ext cx="0" cy="0"/>
          <a:chOff x="0" y="0"/>
          <a:chExt cx="0" cy="0"/>
        </a:xfrm>
      </p:grpSpPr>
      <p:sp>
        <p:nvSpPr>
          <p:cNvPr id="90" name="Shape 90"/>
          <p:cNvSpPr txBox="1"/>
          <p:nvPr>
            <p:ph type="title"/>
          </p:nvPr>
        </p:nvSpPr>
        <p:spPr>
          <a:xfrm>
            <a:off x="219399" y="155448"/>
            <a:ext cx="3365990" cy="97840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rgbClr val="FFC700"/>
              </a:buClr>
              <a:buSzPts val="1400"/>
              <a:buFont typeface="Corbel"/>
              <a:buNone/>
              <a:defRPr b="0" i="0" sz="2000" u="none" cap="none" strike="noStrike">
                <a:solidFill>
                  <a:srgbClr val="FFC700"/>
                </a:solidFill>
                <a:latin typeface="Corbel"/>
                <a:ea typeface="Corbel"/>
                <a:cs typeface="Corbel"/>
                <a:sym typeface="Corbe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1" name="Shape 91"/>
          <p:cNvSpPr/>
          <p:nvPr>
            <p:ph idx="2" type="pic"/>
          </p:nvPr>
        </p:nvSpPr>
        <p:spPr>
          <a:xfrm>
            <a:off x="3870733" y="1484808"/>
            <a:ext cx="8327693" cy="5373192"/>
          </a:xfrm>
          <a:prstGeom prst="rect">
            <a:avLst/>
          </a:prstGeom>
          <a:solidFill>
            <a:srgbClr val="BABABB"/>
          </a:solidFill>
          <a:ln>
            <a:noFill/>
          </a:ln>
        </p:spPr>
        <p:txBody>
          <a:bodyPr anchorCtr="0" anchor="t" bIns="91425" lIns="91425" spcFirstLastPara="1" rIns="91425" wrap="square" tIns="91425"/>
          <a:lstStyle>
            <a:lvl1pPr indent="0" lvl="0" marL="0" marR="0" rtl="0" algn="l">
              <a:spcBef>
                <a:spcPts val="0"/>
              </a:spcBef>
              <a:spcAft>
                <a:spcPts val="0"/>
              </a:spcAft>
              <a:buClr>
                <a:schemeClr val="accent1"/>
              </a:buClr>
              <a:buSzPts val="1400"/>
              <a:buFont typeface="Noto Sans Symbols"/>
              <a:buNone/>
              <a:defRPr b="0" i="0" sz="3200" u="none" cap="none" strike="noStrike">
                <a:solidFill>
                  <a:schemeClr val="dk1"/>
                </a:solidFill>
                <a:latin typeface="Corbel"/>
                <a:ea typeface="Corbel"/>
                <a:cs typeface="Corbel"/>
                <a:sym typeface="Corbel"/>
              </a:defRPr>
            </a:lvl1pPr>
            <a:lvl2pPr indent="0" lvl="1" marL="457200" marR="0" rtl="0" algn="l">
              <a:spcBef>
                <a:spcPts val="560"/>
              </a:spcBef>
              <a:spcAft>
                <a:spcPts val="0"/>
              </a:spcAft>
              <a:buClr>
                <a:schemeClr val="accent2"/>
              </a:buClr>
              <a:buSzPts val="1400"/>
              <a:buFont typeface="Noto Sans Symbols"/>
              <a:buNone/>
              <a:defRPr b="0" i="0" sz="2800" u="none" cap="none" strike="noStrike">
                <a:solidFill>
                  <a:schemeClr val="dk1"/>
                </a:solidFill>
                <a:latin typeface="Corbel"/>
                <a:ea typeface="Corbel"/>
                <a:cs typeface="Corbel"/>
                <a:sym typeface="Corbel"/>
              </a:defRPr>
            </a:lvl2pPr>
            <a:lvl3pPr indent="0" lvl="2" marL="914400" marR="0" rtl="0" algn="l">
              <a:spcBef>
                <a:spcPts val="480"/>
              </a:spcBef>
              <a:spcAft>
                <a:spcPts val="0"/>
              </a:spcAft>
              <a:buClr>
                <a:schemeClr val="accent3"/>
              </a:buClr>
              <a:buSzPts val="1400"/>
              <a:buFont typeface="Arial"/>
              <a:buNone/>
              <a:defRPr b="0" i="0" sz="2400" u="none" cap="none" strike="noStrike">
                <a:solidFill>
                  <a:schemeClr val="dk1"/>
                </a:solidFill>
                <a:latin typeface="Corbel"/>
                <a:ea typeface="Corbel"/>
                <a:cs typeface="Corbel"/>
                <a:sym typeface="Corbel"/>
              </a:defRPr>
            </a:lvl3pPr>
            <a:lvl4pPr indent="0" lvl="3" marL="1371600" marR="0" rtl="0" algn="l">
              <a:spcBef>
                <a:spcPts val="400"/>
              </a:spcBef>
              <a:spcAft>
                <a:spcPts val="0"/>
              </a:spcAft>
              <a:buClr>
                <a:schemeClr val="accent4"/>
              </a:buClr>
              <a:buSzPts val="1400"/>
              <a:buFont typeface="Arial"/>
              <a:buNone/>
              <a:defRPr b="0" i="0" sz="2000" u="none" cap="none" strike="noStrike">
                <a:solidFill>
                  <a:schemeClr val="dk1"/>
                </a:solidFill>
                <a:latin typeface="Corbel"/>
                <a:ea typeface="Corbel"/>
                <a:cs typeface="Corbel"/>
                <a:sym typeface="Corbel"/>
              </a:defRPr>
            </a:lvl4pPr>
            <a:lvl5pPr indent="0" lvl="4" marL="1828800" marR="0" rtl="0" algn="l">
              <a:spcBef>
                <a:spcPts val="400"/>
              </a:spcBef>
              <a:spcAft>
                <a:spcPts val="0"/>
              </a:spcAft>
              <a:buClr>
                <a:schemeClr val="accent5"/>
              </a:buClr>
              <a:buSzPts val="1400"/>
              <a:buFont typeface="Noto Sans Symbols"/>
              <a:buNone/>
              <a:defRPr b="0" i="0" sz="2000" u="none" cap="none" strike="noStrike">
                <a:solidFill>
                  <a:schemeClr val="dk1"/>
                </a:solidFill>
                <a:latin typeface="Corbel"/>
                <a:ea typeface="Corbel"/>
                <a:cs typeface="Corbel"/>
                <a:sym typeface="Corbel"/>
              </a:defRPr>
            </a:lvl5pPr>
            <a:lvl6pPr indent="0" lvl="5" marL="2286000" marR="0" rtl="0" algn="l">
              <a:spcBef>
                <a:spcPts val="400"/>
              </a:spcBef>
              <a:spcAft>
                <a:spcPts val="0"/>
              </a:spcAft>
              <a:buClr>
                <a:schemeClr val="accent6"/>
              </a:buClr>
              <a:buSzPts val="1400"/>
              <a:buFont typeface="Noto Sans Symbols"/>
              <a:buNone/>
              <a:defRPr b="0" i="0" sz="2000" u="none" cap="none" strike="noStrike">
                <a:solidFill>
                  <a:schemeClr val="dk1"/>
                </a:solidFill>
                <a:latin typeface="Corbel"/>
                <a:ea typeface="Corbel"/>
                <a:cs typeface="Corbel"/>
                <a:sym typeface="Corbel"/>
              </a:defRPr>
            </a:lvl6pPr>
            <a:lvl7pPr indent="0" lvl="6" marL="2743200" marR="0" rtl="0" algn="l">
              <a:spcBef>
                <a:spcPts val="400"/>
              </a:spcBef>
              <a:spcAft>
                <a:spcPts val="0"/>
              </a:spcAft>
              <a:buClr>
                <a:schemeClr val="accent1"/>
              </a:buClr>
              <a:buSzPts val="1400"/>
              <a:buFont typeface="Noto Sans Symbols"/>
              <a:buNone/>
              <a:defRPr b="0" i="0" sz="2000" u="none" cap="none" strike="noStrike">
                <a:solidFill>
                  <a:schemeClr val="dk1"/>
                </a:solidFill>
                <a:latin typeface="Corbel"/>
                <a:ea typeface="Corbel"/>
                <a:cs typeface="Corbel"/>
                <a:sym typeface="Corbel"/>
              </a:defRPr>
            </a:lvl7pPr>
            <a:lvl8pPr indent="0" lvl="7" marL="3200400" marR="0" rtl="0" algn="l">
              <a:spcBef>
                <a:spcPts val="400"/>
              </a:spcBef>
              <a:spcAft>
                <a:spcPts val="0"/>
              </a:spcAft>
              <a:buClr>
                <a:schemeClr val="accent2"/>
              </a:buClr>
              <a:buSzPts val="1400"/>
              <a:buFont typeface="Noto Sans Symbols"/>
              <a:buNone/>
              <a:defRPr b="0" i="0" sz="2000" u="none" cap="none" strike="noStrike">
                <a:solidFill>
                  <a:schemeClr val="dk1"/>
                </a:solidFill>
                <a:latin typeface="Corbel"/>
                <a:ea typeface="Corbel"/>
                <a:cs typeface="Corbel"/>
                <a:sym typeface="Corbel"/>
              </a:defRPr>
            </a:lvl8pPr>
            <a:lvl9pPr indent="0" lvl="8" marL="3657600" marR="0" rtl="0" algn="l">
              <a:spcBef>
                <a:spcPts val="400"/>
              </a:spcBef>
              <a:spcAft>
                <a:spcPts val="0"/>
              </a:spcAft>
              <a:buClr>
                <a:schemeClr val="accent3"/>
              </a:buClr>
              <a:buSzPts val="1400"/>
              <a:buFont typeface="Noto Sans Symbols"/>
              <a:buNone/>
              <a:defRPr b="0" i="0" sz="2000" u="none" cap="none" strike="noStrike">
                <a:solidFill>
                  <a:schemeClr val="dk1"/>
                </a:solidFill>
                <a:latin typeface="Corbel"/>
                <a:ea typeface="Corbel"/>
                <a:cs typeface="Corbel"/>
                <a:sym typeface="Corbel"/>
              </a:defRPr>
            </a:lvl9pPr>
          </a:lstStyle>
          <a:p/>
        </p:txBody>
      </p:sp>
      <p:sp>
        <p:nvSpPr>
          <p:cNvPr id="92" name="Shape 92"/>
          <p:cNvSpPr txBox="1"/>
          <p:nvPr>
            <p:ph idx="1" type="body"/>
          </p:nvPr>
        </p:nvSpPr>
        <p:spPr>
          <a:xfrm>
            <a:off x="219399" y="1728216"/>
            <a:ext cx="3290983" cy="45720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Clr>
                <a:schemeClr val="accent1"/>
              </a:buClr>
              <a:buSzPts val="2560"/>
              <a:buFont typeface="Noto Sans Symbols"/>
              <a:buNone/>
              <a:defRPr b="0" i="0" sz="1400" u="none" cap="none" strike="noStrike">
                <a:solidFill>
                  <a:schemeClr val="dk1"/>
                </a:solidFill>
                <a:latin typeface="Corbel"/>
                <a:ea typeface="Corbel"/>
                <a:cs typeface="Corbel"/>
                <a:sym typeface="Corbel"/>
              </a:defRPr>
            </a:lvl1pPr>
            <a:lvl2pPr indent="-228600" lvl="1" marL="914400" marR="0" rtl="0" algn="l">
              <a:spcBef>
                <a:spcPts val="240"/>
              </a:spcBef>
              <a:spcAft>
                <a:spcPts val="0"/>
              </a:spcAft>
              <a:buClr>
                <a:schemeClr val="accent2"/>
              </a:buClr>
              <a:buSzPts val="2520"/>
              <a:buFont typeface="Noto Sans Symbols"/>
              <a:buNone/>
              <a:defRPr b="0" i="0" sz="1200" u="none" cap="none" strike="noStrike">
                <a:solidFill>
                  <a:schemeClr val="dk1"/>
                </a:solidFill>
                <a:latin typeface="Corbel"/>
                <a:ea typeface="Corbel"/>
                <a:cs typeface="Corbel"/>
                <a:sym typeface="Corbel"/>
              </a:defRPr>
            </a:lvl2pPr>
            <a:lvl3pPr indent="-228600" lvl="2" marL="1371600" marR="0" rtl="0" algn="l">
              <a:spcBef>
                <a:spcPts val="200"/>
              </a:spcBef>
              <a:spcAft>
                <a:spcPts val="0"/>
              </a:spcAft>
              <a:buClr>
                <a:schemeClr val="accent3"/>
              </a:buClr>
              <a:buSzPts val="2400"/>
              <a:buFont typeface="Arial"/>
              <a:buNone/>
              <a:defRPr b="0" i="0" sz="1000" u="none" cap="none" strike="noStrike">
                <a:solidFill>
                  <a:schemeClr val="dk1"/>
                </a:solidFill>
                <a:latin typeface="Corbel"/>
                <a:ea typeface="Corbel"/>
                <a:cs typeface="Corbel"/>
                <a:sym typeface="Corbel"/>
              </a:defRPr>
            </a:lvl3pPr>
            <a:lvl4pPr indent="-228600" lvl="3" marL="1828800" marR="0" rtl="0" algn="l">
              <a:spcBef>
                <a:spcPts val="180"/>
              </a:spcBef>
              <a:spcAft>
                <a:spcPts val="0"/>
              </a:spcAft>
              <a:buClr>
                <a:schemeClr val="accent4"/>
              </a:buClr>
              <a:buSzPts val="2000"/>
              <a:buFont typeface="Arial"/>
              <a:buNone/>
              <a:defRPr b="0" i="0" sz="900" u="none" cap="none" strike="noStrike">
                <a:solidFill>
                  <a:schemeClr val="dk1"/>
                </a:solidFill>
                <a:latin typeface="Corbel"/>
                <a:ea typeface="Corbel"/>
                <a:cs typeface="Corbel"/>
                <a:sym typeface="Corbel"/>
              </a:defRPr>
            </a:lvl4pPr>
            <a:lvl5pPr indent="-228600" lvl="4" marL="2286000" marR="0" rtl="0" algn="l">
              <a:spcBef>
                <a:spcPts val="180"/>
              </a:spcBef>
              <a:spcAft>
                <a:spcPts val="0"/>
              </a:spcAft>
              <a:buClr>
                <a:schemeClr val="accent5"/>
              </a:buClr>
              <a:buSzPts val="2000"/>
              <a:buFont typeface="Noto Sans Symbols"/>
              <a:buNone/>
              <a:defRPr b="0" i="0" sz="900" u="none" cap="none" strike="noStrike">
                <a:solidFill>
                  <a:schemeClr val="dk1"/>
                </a:solidFill>
                <a:latin typeface="Corbel"/>
                <a:ea typeface="Corbel"/>
                <a:cs typeface="Corbel"/>
                <a:sym typeface="Corbel"/>
              </a:defRPr>
            </a:lvl5pPr>
            <a:lvl6pPr indent="-228600" lvl="5" marL="2743200" marR="0" rtl="0" algn="l">
              <a:spcBef>
                <a:spcPts val="180"/>
              </a:spcBef>
              <a:spcAft>
                <a:spcPts val="0"/>
              </a:spcAft>
              <a:buClr>
                <a:schemeClr val="accent6"/>
              </a:buClr>
              <a:buSzPts val="2000"/>
              <a:buFont typeface="Noto Sans Symbols"/>
              <a:buNone/>
              <a:defRPr b="0" i="0" sz="900" u="none" cap="none" strike="noStrike">
                <a:solidFill>
                  <a:schemeClr val="dk1"/>
                </a:solidFill>
                <a:latin typeface="Corbel"/>
                <a:ea typeface="Corbel"/>
                <a:cs typeface="Corbel"/>
                <a:sym typeface="Corbel"/>
              </a:defRPr>
            </a:lvl6pPr>
            <a:lvl7pPr indent="-228600" lvl="6" marL="3200400" marR="0" rtl="0" algn="l">
              <a:spcBef>
                <a:spcPts val="180"/>
              </a:spcBef>
              <a:spcAft>
                <a:spcPts val="0"/>
              </a:spcAft>
              <a:buClr>
                <a:schemeClr val="accent1"/>
              </a:buClr>
              <a:buSzPts val="1800"/>
              <a:buFont typeface="Noto Sans Symbols"/>
              <a:buNone/>
              <a:defRPr b="0" i="0" sz="900" u="none" cap="none" strike="noStrike">
                <a:solidFill>
                  <a:schemeClr val="dk1"/>
                </a:solidFill>
                <a:latin typeface="Corbel"/>
                <a:ea typeface="Corbel"/>
                <a:cs typeface="Corbel"/>
                <a:sym typeface="Corbel"/>
              </a:defRPr>
            </a:lvl7pPr>
            <a:lvl8pPr indent="-228600" lvl="7" marL="3657600" marR="0" rtl="0" algn="l">
              <a:spcBef>
                <a:spcPts val="180"/>
              </a:spcBef>
              <a:spcAft>
                <a:spcPts val="0"/>
              </a:spcAft>
              <a:buClr>
                <a:schemeClr val="accent2"/>
              </a:buClr>
              <a:buSzPts val="1800"/>
              <a:buFont typeface="Noto Sans Symbols"/>
              <a:buNone/>
              <a:defRPr b="0" i="0" sz="900" u="none" cap="none" strike="noStrike">
                <a:solidFill>
                  <a:schemeClr val="dk1"/>
                </a:solidFill>
                <a:latin typeface="Corbel"/>
                <a:ea typeface="Corbel"/>
                <a:cs typeface="Corbel"/>
                <a:sym typeface="Corbel"/>
              </a:defRPr>
            </a:lvl8pPr>
            <a:lvl9pPr indent="-228600" lvl="8" marL="4114800" marR="0" rtl="0" algn="l">
              <a:spcBef>
                <a:spcPts val="180"/>
              </a:spcBef>
              <a:spcAft>
                <a:spcPts val="0"/>
              </a:spcAft>
              <a:buClr>
                <a:schemeClr val="accent3"/>
              </a:buClr>
              <a:buSzPts val="1800"/>
              <a:buFont typeface="Noto Sans Symbols"/>
              <a:buNone/>
              <a:defRPr b="0" i="0" sz="900" u="none" cap="none" strike="noStrike">
                <a:solidFill>
                  <a:schemeClr val="dk1"/>
                </a:solidFill>
                <a:latin typeface="Corbel"/>
                <a:ea typeface="Corbel"/>
                <a:cs typeface="Corbel"/>
                <a:sym typeface="Corbel"/>
              </a:defRPr>
            </a:lvl9pPr>
          </a:lstStyle>
          <a:p/>
        </p:txBody>
      </p:sp>
      <p:sp>
        <p:nvSpPr>
          <p:cNvPr id="93" name="Shape 93"/>
          <p:cNvSpPr txBox="1"/>
          <p:nvPr>
            <p:ph idx="10" type="dt"/>
          </p:nvPr>
        </p:nvSpPr>
        <p:spPr>
          <a:xfrm>
            <a:off x="219399" y="1170432"/>
            <a:ext cx="3364116" cy="20116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200">
                <a:solidFill>
                  <a:srgbClr val="41414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9pPr>
          </a:lstStyle>
          <a:p/>
        </p:txBody>
      </p:sp>
      <p:sp>
        <p:nvSpPr>
          <p:cNvPr id="94" name="Shape 94"/>
          <p:cNvSpPr/>
          <p:nvPr/>
        </p:nvSpPr>
        <p:spPr>
          <a:xfrm>
            <a:off x="3806658" y="0"/>
            <a:ext cx="60944"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orbel"/>
              <a:ea typeface="Corbel"/>
              <a:cs typeface="Corbel"/>
              <a:sym typeface="Corbel"/>
            </a:endParaRPr>
          </a:p>
        </p:txBody>
      </p:sp>
      <p:sp>
        <p:nvSpPr>
          <p:cNvPr id="95" name="Shape 95"/>
          <p:cNvSpPr/>
          <p:nvPr/>
        </p:nvSpPr>
        <p:spPr>
          <a:xfrm>
            <a:off x="3806658" y="0"/>
            <a:ext cx="60944"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orbel"/>
              <a:ea typeface="Corbel"/>
              <a:cs typeface="Corbel"/>
              <a:sym typeface="Corbel"/>
            </a:endParaRPr>
          </a:p>
        </p:txBody>
      </p:sp>
      <p:sp>
        <p:nvSpPr>
          <p:cNvPr id="96" name="Shape 96"/>
          <p:cNvSpPr txBox="1"/>
          <p:nvPr>
            <p:ph idx="11" type="ftr"/>
          </p:nvPr>
        </p:nvSpPr>
        <p:spPr>
          <a:xfrm>
            <a:off x="4046690" y="1170432"/>
            <a:ext cx="6923253" cy="20116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200">
                <a:solidFill>
                  <a:srgbClr val="BABABA"/>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9pPr>
          </a:lstStyle>
          <a:p/>
        </p:txBody>
      </p:sp>
      <p:sp>
        <p:nvSpPr>
          <p:cNvPr id="97" name="Shape 97"/>
          <p:cNvSpPr txBox="1"/>
          <p:nvPr>
            <p:ph idx="12" type="sldNum"/>
          </p:nvPr>
        </p:nvSpPr>
        <p:spPr>
          <a:xfrm>
            <a:off x="11116208" y="1170432"/>
            <a:ext cx="978231" cy="201168"/>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Τίτλος και Κατακόρυφο κείμενο">
    <p:spTree>
      <p:nvGrpSpPr>
        <p:cNvPr id="98" name="Shape 98"/>
        <p:cNvGrpSpPr/>
        <p:nvPr/>
      </p:nvGrpSpPr>
      <p:grpSpPr>
        <a:xfrm>
          <a:off x="0" y="0"/>
          <a:ext cx="0" cy="0"/>
          <a:chOff x="0" y="0"/>
          <a:chExt cx="0" cy="0"/>
        </a:xfrm>
      </p:grpSpPr>
      <p:sp>
        <p:nvSpPr>
          <p:cNvPr id="99" name="Shape 99"/>
          <p:cNvSpPr txBox="1"/>
          <p:nvPr>
            <p:ph type="title"/>
          </p:nvPr>
        </p:nvSpPr>
        <p:spPr>
          <a:xfrm>
            <a:off x="609441" y="152400"/>
            <a:ext cx="10969943" cy="1251062"/>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rgbClr val="FFC700"/>
              </a:buClr>
              <a:buSzPts val="1400"/>
              <a:buFont typeface="Corbel"/>
              <a:buNone/>
              <a:defRPr b="1" i="0" sz="4500" u="none" cap="none" strike="noStrike">
                <a:solidFill>
                  <a:srgbClr val="FFC700"/>
                </a:solidFill>
                <a:latin typeface="Corbel"/>
                <a:ea typeface="Corbel"/>
                <a:cs typeface="Corbel"/>
                <a:sym typeface="Corbe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0" name="Shape 100"/>
          <p:cNvSpPr txBox="1"/>
          <p:nvPr>
            <p:ph idx="1" type="body"/>
          </p:nvPr>
        </p:nvSpPr>
        <p:spPr>
          <a:xfrm rot="5400000">
            <a:off x="3781608" y="-1396975"/>
            <a:ext cx="4625609" cy="10969943"/>
          </a:xfrm>
          <a:prstGeom prst="rect">
            <a:avLst/>
          </a:prstGeom>
          <a:noFill/>
          <a:ln>
            <a:noFill/>
          </a:ln>
        </p:spPr>
        <p:txBody>
          <a:bodyPr anchorCtr="0" anchor="t" bIns="91425" lIns="91425" spcFirstLastPara="1" rIns="91425" wrap="square" tIns="91425"/>
          <a:lstStyle>
            <a:lvl1pPr indent="-391160" lvl="0" marL="457200" marR="0" rtl="0" algn="l">
              <a:spcBef>
                <a:spcPts val="0"/>
              </a:spcBef>
              <a:spcAft>
                <a:spcPts val="0"/>
              </a:spcAft>
              <a:buClr>
                <a:schemeClr val="accent1"/>
              </a:buClr>
              <a:buSzPts val="2560"/>
              <a:buFont typeface="Noto Sans Symbols"/>
              <a:buChar char="◼"/>
              <a:defRPr b="0" i="0" sz="3200" u="none" cap="none" strike="noStrike">
                <a:solidFill>
                  <a:schemeClr val="dk1"/>
                </a:solidFill>
                <a:latin typeface="Corbel"/>
                <a:ea typeface="Corbel"/>
                <a:cs typeface="Corbel"/>
                <a:sym typeface="Corbel"/>
              </a:defRPr>
            </a:lvl1pPr>
            <a:lvl2pPr indent="-388619" lvl="1" marL="914400" marR="0" rtl="0" algn="l">
              <a:spcBef>
                <a:spcPts val="560"/>
              </a:spcBef>
              <a:spcAft>
                <a:spcPts val="0"/>
              </a:spcAft>
              <a:buClr>
                <a:schemeClr val="accent2"/>
              </a:buClr>
              <a:buSzPts val="2520"/>
              <a:buFont typeface="Noto Sans Symbols"/>
              <a:buChar char="▪"/>
              <a:defRPr b="0" i="0" sz="2800" u="none" cap="none" strike="noStrike">
                <a:solidFill>
                  <a:schemeClr val="dk1"/>
                </a:solidFill>
                <a:latin typeface="Corbel"/>
                <a:ea typeface="Corbel"/>
                <a:cs typeface="Corbel"/>
                <a:sym typeface="Corbel"/>
              </a:defRPr>
            </a:lvl2pPr>
            <a:lvl3pPr indent="-381000" lvl="2" marL="1371600" marR="0" rtl="0" algn="l">
              <a:spcBef>
                <a:spcPts val="480"/>
              </a:spcBef>
              <a:spcAft>
                <a:spcPts val="0"/>
              </a:spcAft>
              <a:buClr>
                <a:schemeClr val="accent3"/>
              </a:buClr>
              <a:buSzPts val="2400"/>
              <a:buFont typeface="Arial"/>
              <a:buChar char="▪"/>
              <a:defRPr b="0" i="0" sz="2400" u="none" cap="none" strike="noStrike">
                <a:solidFill>
                  <a:schemeClr val="dk1"/>
                </a:solidFill>
                <a:latin typeface="Corbel"/>
                <a:ea typeface="Corbel"/>
                <a:cs typeface="Corbel"/>
                <a:sym typeface="Corbel"/>
              </a:defRPr>
            </a:lvl3pPr>
            <a:lvl4pPr indent="-355600" lvl="3" marL="1828800" marR="0" rtl="0" algn="l">
              <a:spcBef>
                <a:spcPts val="400"/>
              </a:spcBef>
              <a:spcAft>
                <a:spcPts val="0"/>
              </a:spcAft>
              <a:buClr>
                <a:schemeClr val="accent4"/>
              </a:buClr>
              <a:buSzPts val="2000"/>
              <a:buFont typeface="Arial"/>
              <a:buChar char="▪"/>
              <a:defRPr b="0" i="0" sz="2000" u="none" cap="none" strike="noStrike">
                <a:solidFill>
                  <a:schemeClr val="dk1"/>
                </a:solidFill>
                <a:latin typeface="Corbel"/>
                <a:ea typeface="Corbel"/>
                <a:cs typeface="Corbel"/>
                <a:sym typeface="Corbel"/>
              </a:defRPr>
            </a:lvl4pPr>
            <a:lvl5pPr indent="-355600" lvl="4" marL="2286000" marR="0" rtl="0" algn="l">
              <a:spcBef>
                <a:spcPts val="400"/>
              </a:spcBef>
              <a:spcAft>
                <a:spcPts val="0"/>
              </a:spcAft>
              <a:buClr>
                <a:schemeClr val="accent5"/>
              </a:buClr>
              <a:buSzPts val="2000"/>
              <a:buFont typeface="Noto Sans Symbols"/>
              <a:buChar char="•"/>
              <a:defRPr b="0" i="0" sz="2000" u="none" cap="none" strike="noStrike">
                <a:solidFill>
                  <a:schemeClr val="dk1"/>
                </a:solidFill>
                <a:latin typeface="Corbel"/>
                <a:ea typeface="Corbel"/>
                <a:cs typeface="Corbel"/>
                <a:sym typeface="Corbel"/>
              </a:defRPr>
            </a:lvl5pPr>
            <a:lvl6pPr indent="-355600" lvl="5" marL="2743200" marR="0" rtl="0" algn="l">
              <a:spcBef>
                <a:spcPts val="400"/>
              </a:spcBef>
              <a:spcAft>
                <a:spcPts val="0"/>
              </a:spcAft>
              <a:buClr>
                <a:schemeClr val="accent6"/>
              </a:buClr>
              <a:buSzPts val="2000"/>
              <a:buFont typeface="Noto Sans Symbols"/>
              <a:buChar char="⚫"/>
              <a:defRPr b="0" i="0" sz="2000" u="none" cap="none" strike="noStrike">
                <a:solidFill>
                  <a:schemeClr val="dk1"/>
                </a:solidFill>
                <a:latin typeface="Corbel"/>
                <a:ea typeface="Corbel"/>
                <a:cs typeface="Corbel"/>
                <a:sym typeface="Corbe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Corbel"/>
                <a:ea typeface="Corbel"/>
                <a:cs typeface="Corbel"/>
                <a:sym typeface="Corbel"/>
              </a:defRPr>
            </a:lvl7pPr>
            <a:lvl8pPr indent="-342900" lvl="7" marL="36576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Corbel"/>
                <a:ea typeface="Corbel"/>
                <a:cs typeface="Corbel"/>
                <a:sym typeface="Corbel"/>
              </a:defRPr>
            </a:lvl8pPr>
            <a:lvl9pPr indent="-342900" lvl="8" marL="41148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Corbel"/>
                <a:ea typeface="Corbel"/>
                <a:cs typeface="Corbel"/>
                <a:sym typeface="Corbel"/>
              </a:defRPr>
            </a:lvl9pPr>
          </a:lstStyle>
          <a:p/>
        </p:txBody>
      </p:sp>
      <p:sp>
        <p:nvSpPr>
          <p:cNvPr id="101" name="Shape 101"/>
          <p:cNvSpPr txBox="1"/>
          <p:nvPr>
            <p:ph idx="10" type="dt"/>
          </p:nvPr>
        </p:nvSpPr>
        <p:spPr>
          <a:xfrm>
            <a:off x="609441" y="6476999"/>
            <a:ext cx="2844059"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200">
                <a:solidFill>
                  <a:srgbClr val="41414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9pPr>
          </a:lstStyle>
          <a:p/>
        </p:txBody>
      </p:sp>
      <p:sp>
        <p:nvSpPr>
          <p:cNvPr id="102" name="Shape 102"/>
          <p:cNvSpPr txBox="1"/>
          <p:nvPr>
            <p:ph idx="11" type="ftr"/>
          </p:nvPr>
        </p:nvSpPr>
        <p:spPr>
          <a:xfrm>
            <a:off x="3519878" y="6476999"/>
            <a:ext cx="7341713"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200">
                <a:solidFill>
                  <a:srgbClr val="41414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9pPr>
          </a:lstStyle>
          <a:p/>
        </p:txBody>
      </p:sp>
      <p:sp>
        <p:nvSpPr>
          <p:cNvPr id="103" name="Shape 103"/>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vertTitleAndTx">
  <p:cSld name="Κατακόρυφος τίτλος και Κείμενο">
    <p:spTree>
      <p:nvGrpSpPr>
        <p:cNvPr id="104" name="Shape 104"/>
        <p:cNvGrpSpPr/>
        <p:nvPr/>
      </p:nvGrpSpPr>
      <p:grpSpPr>
        <a:xfrm>
          <a:off x="0" y="0"/>
          <a:ext cx="0" cy="0"/>
          <a:chOff x="0" y="0"/>
          <a:chExt cx="0" cy="0"/>
        </a:xfrm>
      </p:grpSpPr>
      <p:sp>
        <p:nvSpPr>
          <p:cNvPr id="105" name="Shape 105"/>
          <p:cNvSpPr/>
          <p:nvPr/>
        </p:nvSpPr>
        <p:spPr>
          <a:xfrm>
            <a:off x="8796269" y="0"/>
            <a:ext cx="60944" cy="6858000"/>
          </a:xfrm>
          <a:prstGeom prst="rect">
            <a:avLst/>
          </a:prstGeom>
          <a:solidFill>
            <a:srgbClr val="FFFFFF"/>
          </a:solidFill>
          <a:ln>
            <a:noFill/>
          </a:ln>
          <a:effectLst>
            <a:outerShdw blurRad="31750" rotWithShape="0" algn="tl" dir="10800000" dist="1016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orbel"/>
              <a:ea typeface="Corbel"/>
              <a:cs typeface="Corbel"/>
              <a:sym typeface="Corbel"/>
            </a:endParaRPr>
          </a:p>
        </p:txBody>
      </p:sp>
      <p:sp>
        <p:nvSpPr>
          <p:cNvPr id="106" name="Shape 106"/>
          <p:cNvSpPr/>
          <p:nvPr/>
        </p:nvSpPr>
        <p:spPr>
          <a:xfrm>
            <a:off x="8861275" y="0"/>
            <a:ext cx="3351928"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orbel"/>
              <a:ea typeface="Corbel"/>
              <a:cs typeface="Corbel"/>
              <a:sym typeface="Corbel"/>
            </a:endParaRPr>
          </a:p>
        </p:txBody>
      </p:sp>
      <p:sp>
        <p:nvSpPr>
          <p:cNvPr id="107" name="Shape 107"/>
          <p:cNvSpPr txBox="1"/>
          <p:nvPr>
            <p:ph type="title"/>
          </p:nvPr>
        </p:nvSpPr>
        <p:spPr>
          <a:xfrm rot="5400000">
            <a:off x="7383952" y="1930733"/>
            <a:ext cx="5851525" cy="2539339"/>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rgbClr val="FFC700"/>
              </a:buClr>
              <a:buSzPts val="1400"/>
              <a:buFont typeface="Corbel"/>
              <a:buNone/>
              <a:defRPr b="1" i="0" sz="4500" u="none" cap="none" strike="noStrike">
                <a:solidFill>
                  <a:srgbClr val="FFC700"/>
                </a:solidFill>
                <a:latin typeface="Corbel"/>
                <a:ea typeface="Corbel"/>
                <a:cs typeface="Corbel"/>
                <a:sym typeface="Corbe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8" name="Shape 108"/>
          <p:cNvSpPr txBox="1"/>
          <p:nvPr>
            <p:ph idx="1" type="body"/>
          </p:nvPr>
        </p:nvSpPr>
        <p:spPr>
          <a:xfrm rot="5400000">
            <a:off x="1695833" y="-781592"/>
            <a:ext cx="5851525" cy="8024310"/>
          </a:xfrm>
          <a:prstGeom prst="rect">
            <a:avLst/>
          </a:prstGeom>
          <a:noFill/>
          <a:ln>
            <a:noFill/>
          </a:ln>
        </p:spPr>
        <p:txBody>
          <a:bodyPr anchorCtr="0" anchor="t" bIns="91425" lIns="91425" spcFirstLastPara="1" rIns="91425" wrap="square" tIns="91425"/>
          <a:lstStyle>
            <a:lvl1pPr indent="-391160" lvl="0" marL="457200" marR="0" rtl="0" algn="l">
              <a:spcBef>
                <a:spcPts val="0"/>
              </a:spcBef>
              <a:spcAft>
                <a:spcPts val="0"/>
              </a:spcAft>
              <a:buClr>
                <a:schemeClr val="accent1"/>
              </a:buClr>
              <a:buSzPts val="2560"/>
              <a:buFont typeface="Noto Sans Symbols"/>
              <a:buChar char="◼"/>
              <a:defRPr b="0" i="0" sz="3200" u="none" cap="none" strike="noStrike">
                <a:solidFill>
                  <a:schemeClr val="dk1"/>
                </a:solidFill>
                <a:latin typeface="Corbel"/>
                <a:ea typeface="Corbel"/>
                <a:cs typeface="Corbel"/>
                <a:sym typeface="Corbel"/>
              </a:defRPr>
            </a:lvl1pPr>
            <a:lvl2pPr indent="-388619" lvl="1" marL="914400" marR="0" rtl="0" algn="l">
              <a:spcBef>
                <a:spcPts val="560"/>
              </a:spcBef>
              <a:spcAft>
                <a:spcPts val="0"/>
              </a:spcAft>
              <a:buClr>
                <a:schemeClr val="accent2"/>
              </a:buClr>
              <a:buSzPts val="2520"/>
              <a:buFont typeface="Noto Sans Symbols"/>
              <a:buChar char="▪"/>
              <a:defRPr b="0" i="0" sz="2800" u="none" cap="none" strike="noStrike">
                <a:solidFill>
                  <a:schemeClr val="dk1"/>
                </a:solidFill>
                <a:latin typeface="Corbel"/>
                <a:ea typeface="Corbel"/>
                <a:cs typeface="Corbel"/>
                <a:sym typeface="Corbel"/>
              </a:defRPr>
            </a:lvl2pPr>
            <a:lvl3pPr indent="-381000" lvl="2" marL="1371600" marR="0" rtl="0" algn="l">
              <a:spcBef>
                <a:spcPts val="480"/>
              </a:spcBef>
              <a:spcAft>
                <a:spcPts val="0"/>
              </a:spcAft>
              <a:buClr>
                <a:schemeClr val="accent3"/>
              </a:buClr>
              <a:buSzPts val="2400"/>
              <a:buFont typeface="Arial"/>
              <a:buChar char="▪"/>
              <a:defRPr b="0" i="0" sz="2400" u="none" cap="none" strike="noStrike">
                <a:solidFill>
                  <a:schemeClr val="dk1"/>
                </a:solidFill>
                <a:latin typeface="Corbel"/>
                <a:ea typeface="Corbel"/>
                <a:cs typeface="Corbel"/>
                <a:sym typeface="Corbel"/>
              </a:defRPr>
            </a:lvl3pPr>
            <a:lvl4pPr indent="-355600" lvl="3" marL="1828800" marR="0" rtl="0" algn="l">
              <a:spcBef>
                <a:spcPts val="400"/>
              </a:spcBef>
              <a:spcAft>
                <a:spcPts val="0"/>
              </a:spcAft>
              <a:buClr>
                <a:schemeClr val="accent4"/>
              </a:buClr>
              <a:buSzPts val="2000"/>
              <a:buFont typeface="Arial"/>
              <a:buChar char="▪"/>
              <a:defRPr b="0" i="0" sz="2000" u="none" cap="none" strike="noStrike">
                <a:solidFill>
                  <a:schemeClr val="dk1"/>
                </a:solidFill>
                <a:latin typeface="Corbel"/>
                <a:ea typeface="Corbel"/>
                <a:cs typeface="Corbel"/>
                <a:sym typeface="Corbel"/>
              </a:defRPr>
            </a:lvl4pPr>
            <a:lvl5pPr indent="-355600" lvl="4" marL="2286000" marR="0" rtl="0" algn="l">
              <a:spcBef>
                <a:spcPts val="400"/>
              </a:spcBef>
              <a:spcAft>
                <a:spcPts val="0"/>
              </a:spcAft>
              <a:buClr>
                <a:schemeClr val="accent5"/>
              </a:buClr>
              <a:buSzPts val="2000"/>
              <a:buFont typeface="Noto Sans Symbols"/>
              <a:buChar char="•"/>
              <a:defRPr b="0" i="0" sz="2000" u="none" cap="none" strike="noStrike">
                <a:solidFill>
                  <a:schemeClr val="dk1"/>
                </a:solidFill>
                <a:latin typeface="Corbel"/>
                <a:ea typeface="Corbel"/>
                <a:cs typeface="Corbel"/>
                <a:sym typeface="Corbel"/>
              </a:defRPr>
            </a:lvl5pPr>
            <a:lvl6pPr indent="-355600" lvl="5" marL="2743200" marR="0" rtl="0" algn="l">
              <a:spcBef>
                <a:spcPts val="400"/>
              </a:spcBef>
              <a:spcAft>
                <a:spcPts val="0"/>
              </a:spcAft>
              <a:buClr>
                <a:schemeClr val="accent6"/>
              </a:buClr>
              <a:buSzPts val="2000"/>
              <a:buFont typeface="Noto Sans Symbols"/>
              <a:buChar char="⚫"/>
              <a:defRPr b="0" i="0" sz="2000" u="none" cap="none" strike="noStrike">
                <a:solidFill>
                  <a:schemeClr val="dk1"/>
                </a:solidFill>
                <a:latin typeface="Corbel"/>
                <a:ea typeface="Corbel"/>
                <a:cs typeface="Corbel"/>
                <a:sym typeface="Corbe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Corbel"/>
                <a:ea typeface="Corbel"/>
                <a:cs typeface="Corbel"/>
                <a:sym typeface="Corbel"/>
              </a:defRPr>
            </a:lvl7pPr>
            <a:lvl8pPr indent="-342900" lvl="7" marL="36576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Corbel"/>
                <a:ea typeface="Corbel"/>
                <a:cs typeface="Corbel"/>
                <a:sym typeface="Corbel"/>
              </a:defRPr>
            </a:lvl8pPr>
            <a:lvl9pPr indent="-342900" lvl="8" marL="41148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Corbel"/>
                <a:ea typeface="Corbel"/>
                <a:cs typeface="Corbel"/>
                <a:sym typeface="Corbel"/>
              </a:defRPr>
            </a:lvl9pPr>
          </a:lstStyle>
          <a:p/>
        </p:txBody>
      </p:sp>
      <p:sp>
        <p:nvSpPr>
          <p:cNvPr id="109" name="Shape 109"/>
          <p:cNvSpPr txBox="1"/>
          <p:nvPr>
            <p:ph idx="10" type="dt"/>
          </p:nvPr>
        </p:nvSpPr>
        <p:spPr>
          <a:xfrm>
            <a:off x="609441" y="6476999"/>
            <a:ext cx="2844059"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200">
                <a:solidFill>
                  <a:srgbClr val="41414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9pPr>
          </a:lstStyle>
          <a:p/>
        </p:txBody>
      </p:sp>
      <p:sp>
        <p:nvSpPr>
          <p:cNvPr id="110" name="Shape 110"/>
          <p:cNvSpPr txBox="1"/>
          <p:nvPr>
            <p:ph idx="11" type="ftr"/>
          </p:nvPr>
        </p:nvSpPr>
        <p:spPr>
          <a:xfrm>
            <a:off x="3519879" y="6377460"/>
            <a:ext cx="5113873" cy="365125"/>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200">
                <a:solidFill>
                  <a:srgbClr val="41414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9pPr>
          </a:lstStyle>
          <a:p/>
        </p:txBody>
      </p:sp>
      <p:sp>
        <p:nvSpPr>
          <p:cNvPr id="111" name="Shape 111"/>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Τίτλος και Αντικείμενο">
    <p:spTree>
      <p:nvGrpSpPr>
        <p:cNvPr id="33" name="Shape 33"/>
        <p:cNvGrpSpPr/>
        <p:nvPr/>
      </p:nvGrpSpPr>
      <p:grpSpPr>
        <a:xfrm>
          <a:off x="0" y="0"/>
          <a:ext cx="0" cy="0"/>
          <a:chOff x="0" y="0"/>
          <a:chExt cx="0" cy="0"/>
        </a:xfrm>
      </p:grpSpPr>
      <p:sp>
        <p:nvSpPr>
          <p:cNvPr id="34" name="Shape 34"/>
          <p:cNvSpPr txBox="1"/>
          <p:nvPr>
            <p:ph type="title"/>
          </p:nvPr>
        </p:nvSpPr>
        <p:spPr>
          <a:xfrm>
            <a:off x="609441" y="155448"/>
            <a:ext cx="10969943" cy="1252728"/>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rgbClr val="FFC700"/>
              </a:buClr>
              <a:buSzPts val="1400"/>
              <a:buFont typeface="Corbel"/>
              <a:buNone/>
              <a:defRPr b="1" i="0" sz="4500" u="none" cap="none" strike="noStrike">
                <a:solidFill>
                  <a:srgbClr val="FFC700"/>
                </a:solidFill>
                <a:latin typeface="Corbel"/>
                <a:ea typeface="Corbel"/>
                <a:cs typeface="Corbel"/>
                <a:sym typeface="Corbe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5" name="Shape 35"/>
          <p:cNvSpPr txBox="1"/>
          <p:nvPr>
            <p:ph idx="1" type="body"/>
          </p:nvPr>
        </p:nvSpPr>
        <p:spPr>
          <a:xfrm>
            <a:off x="609441" y="1775192"/>
            <a:ext cx="10969943" cy="4625609"/>
          </a:xfrm>
          <a:prstGeom prst="rect">
            <a:avLst/>
          </a:prstGeom>
          <a:noFill/>
          <a:ln>
            <a:noFill/>
          </a:ln>
        </p:spPr>
        <p:txBody>
          <a:bodyPr anchorCtr="0" anchor="t" bIns="91425" lIns="91425" spcFirstLastPara="1" rIns="91425" wrap="square" tIns="91425"/>
          <a:lstStyle>
            <a:lvl1pPr indent="-391160" lvl="0" marL="457200" marR="0" rtl="0" algn="l">
              <a:spcBef>
                <a:spcPts val="0"/>
              </a:spcBef>
              <a:spcAft>
                <a:spcPts val="0"/>
              </a:spcAft>
              <a:buClr>
                <a:schemeClr val="accent1"/>
              </a:buClr>
              <a:buSzPts val="2560"/>
              <a:buFont typeface="Noto Sans Symbols"/>
              <a:buChar char="◼"/>
              <a:defRPr b="0" i="0" sz="3200" u="none" cap="none" strike="noStrike">
                <a:solidFill>
                  <a:schemeClr val="dk1"/>
                </a:solidFill>
                <a:latin typeface="Corbel"/>
                <a:ea typeface="Corbel"/>
                <a:cs typeface="Corbel"/>
                <a:sym typeface="Corbel"/>
              </a:defRPr>
            </a:lvl1pPr>
            <a:lvl2pPr indent="-388619" lvl="1" marL="914400" marR="0" rtl="0" algn="l">
              <a:spcBef>
                <a:spcPts val="560"/>
              </a:spcBef>
              <a:spcAft>
                <a:spcPts val="0"/>
              </a:spcAft>
              <a:buClr>
                <a:schemeClr val="accent2"/>
              </a:buClr>
              <a:buSzPts val="2520"/>
              <a:buFont typeface="Noto Sans Symbols"/>
              <a:buChar char="▪"/>
              <a:defRPr b="0" i="0" sz="2800" u="none" cap="none" strike="noStrike">
                <a:solidFill>
                  <a:schemeClr val="dk1"/>
                </a:solidFill>
                <a:latin typeface="Corbel"/>
                <a:ea typeface="Corbel"/>
                <a:cs typeface="Corbel"/>
                <a:sym typeface="Corbel"/>
              </a:defRPr>
            </a:lvl2pPr>
            <a:lvl3pPr indent="-381000" lvl="2" marL="1371600" marR="0" rtl="0" algn="l">
              <a:spcBef>
                <a:spcPts val="480"/>
              </a:spcBef>
              <a:spcAft>
                <a:spcPts val="0"/>
              </a:spcAft>
              <a:buClr>
                <a:schemeClr val="accent3"/>
              </a:buClr>
              <a:buSzPts val="2400"/>
              <a:buFont typeface="Arial"/>
              <a:buChar char="▪"/>
              <a:defRPr b="0" i="0" sz="2400" u="none" cap="none" strike="noStrike">
                <a:solidFill>
                  <a:schemeClr val="dk1"/>
                </a:solidFill>
                <a:latin typeface="Corbel"/>
                <a:ea typeface="Corbel"/>
                <a:cs typeface="Corbel"/>
                <a:sym typeface="Corbel"/>
              </a:defRPr>
            </a:lvl3pPr>
            <a:lvl4pPr indent="-355600" lvl="3" marL="1828800" marR="0" rtl="0" algn="l">
              <a:spcBef>
                <a:spcPts val="400"/>
              </a:spcBef>
              <a:spcAft>
                <a:spcPts val="0"/>
              </a:spcAft>
              <a:buClr>
                <a:schemeClr val="accent4"/>
              </a:buClr>
              <a:buSzPts val="2000"/>
              <a:buFont typeface="Arial"/>
              <a:buChar char="▪"/>
              <a:defRPr b="0" i="0" sz="2000" u="none" cap="none" strike="noStrike">
                <a:solidFill>
                  <a:schemeClr val="dk1"/>
                </a:solidFill>
                <a:latin typeface="Corbel"/>
                <a:ea typeface="Corbel"/>
                <a:cs typeface="Corbel"/>
                <a:sym typeface="Corbel"/>
              </a:defRPr>
            </a:lvl4pPr>
            <a:lvl5pPr indent="-355600" lvl="4" marL="2286000" marR="0" rtl="0" algn="l">
              <a:spcBef>
                <a:spcPts val="400"/>
              </a:spcBef>
              <a:spcAft>
                <a:spcPts val="0"/>
              </a:spcAft>
              <a:buClr>
                <a:schemeClr val="accent5"/>
              </a:buClr>
              <a:buSzPts val="2000"/>
              <a:buFont typeface="Noto Sans Symbols"/>
              <a:buChar char="•"/>
              <a:defRPr b="0" i="0" sz="2000" u="none" cap="none" strike="noStrike">
                <a:solidFill>
                  <a:schemeClr val="dk1"/>
                </a:solidFill>
                <a:latin typeface="Corbel"/>
                <a:ea typeface="Corbel"/>
                <a:cs typeface="Corbel"/>
                <a:sym typeface="Corbel"/>
              </a:defRPr>
            </a:lvl5pPr>
            <a:lvl6pPr indent="-355600" lvl="5" marL="2743200" marR="0" rtl="0" algn="l">
              <a:spcBef>
                <a:spcPts val="400"/>
              </a:spcBef>
              <a:spcAft>
                <a:spcPts val="0"/>
              </a:spcAft>
              <a:buClr>
                <a:schemeClr val="accent6"/>
              </a:buClr>
              <a:buSzPts val="2000"/>
              <a:buFont typeface="Noto Sans Symbols"/>
              <a:buChar char="⚫"/>
              <a:defRPr b="0" i="0" sz="2000" u="none" cap="none" strike="noStrike">
                <a:solidFill>
                  <a:schemeClr val="dk1"/>
                </a:solidFill>
                <a:latin typeface="Corbel"/>
                <a:ea typeface="Corbel"/>
                <a:cs typeface="Corbel"/>
                <a:sym typeface="Corbe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Corbel"/>
                <a:ea typeface="Corbel"/>
                <a:cs typeface="Corbel"/>
                <a:sym typeface="Corbel"/>
              </a:defRPr>
            </a:lvl7pPr>
            <a:lvl8pPr indent="-342900" lvl="7" marL="36576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Corbel"/>
                <a:ea typeface="Corbel"/>
                <a:cs typeface="Corbel"/>
                <a:sym typeface="Corbel"/>
              </a:defRPr>
            </a:lvl8pPr>
            <a:lvl9pPr indent="-342900" lvl="8" marL="41148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Corbel"/>
                <a:ea typeface="Corbel"/>
                <a:cs typeface="Corbel"/>
                <a:sym typeface="Corbel"/>
              </a:defRPr>
            </a:lvl9pPr>
          </a:lstStyle>
          <a:p/>
        </p:txBody>
      </p:sp>
      <p:sp>
        <p:nvSpPr>
          <p:cNvPr id="36" name="Shape 36"/>
          <p:cNvSpPr txBox="1"/>
          <p:nvPr>
            <p:ph idx="10" type="dt"/>
          </p:nvPr>
        </p:nvSpPr>
        <p:spPr>
          <a:xfrm>
            <a:off x="609441" y="6476999"/>
            <a:ext cx="2844059"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41414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9pPr>
          </a:lstStyle>
          <a:p/>
        </p:txBody>
      </p:sp>
      <p:sp>
        <p:nvSpPr>
          <p:cNvPr id="37" name="Shape 37"/>
          <p:cNvSpPr txBox="1"/>
          <p:nvPr>
            <p:ph idx="11" type="ftr"/>
          </p:nvPr>
        </p:nvSpPr>
        <p:spPr>
          <a:xfrm>
            <a:off x="3519878" y="6476999"/>
            <a:ext cx="7341713"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41414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9pPr>
          </a:lstStyle>
          <a:p/>
        </p:txBody>
      </p:sp>
      <p:sp>
        <p:nvSpPr>
          <p:cNvPr id="38" name="Shape 38"/>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rgbClr val="414141"/>
                </a:solidFill>
                <a:latin typeface="Corbel"/>
                <a:ea typeface="Corbel"/>
                <a:cs typeface="Corbel"/>
                <a:sym typeface="Corbel"/>
              </a:rPr>
              <a:t>‹#›</a:t>
            </a:fld>
            <a:endParaRPr b="0" i="0" sz="1200" u="none" cap="none" strike="noStrike">
              <a:solidFill>
                <a:srgbClr val="414141"/>
              </a:solidFill>
              <a:latin typeface="Corbel"/>
              <a:ea typeface="Corbel"/>
              <a:cs typeface="Corbel"/>
              <a:sym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title">
  <p:cSld name="Διαφάνεια τίτλου">
    <p:bg>
      <p:bgPr>
        <a:gradFill>
          <a:gsLst>
            <a:gs pos="0">
              <a:srgbClr val="BEC4D3"/>
            </a:gs>
            <a:gs pos="12000">
              <a:srgbClr val="BEC4D3"/>
            </a:gs>
            <a:gs pos="20000">
              <a:srgbClr val="BDC3D1"/>
            </a:gs>
            <a:gs pos="100000">
              <a:srgbClr val="343945"/>
            </a:gs>
          </a:gsLst>
          <a:path path="circle">
            <a:fillToRect b="50%" l="50%" r="50%" t="50%"/>
          </a:path>
          <a:tileRect/>
        </a:gradFill>
      </p:bgPr>
    </p:bg>
    <p:spTree>
      <p:nvGrpSpPr>
        <p:cNvPr id="39" name="Shape 39"/>
        <p:cNvGrpSpPr/>
        <p:nvPr/>
      </p:nvGrpSpPr>
      <p:grpSpPr>
        <a:xfrm>
          <a:off x="0" y="0"/>
          <a:ext cx="0" cy="0"/>
          <a:chOff x="0" y="0"/>
          <a:chExt cx="0" cy="0"/>
        </a:xfrm>
      </p:grpSpPr>
      <p:sp>
        <p:nvSpPr>
          <p:cNvPr id="40" name="Shape 40"/>
          <p:cNvSpPr/>
          <p:nvPr/>
        </p:nvSpPr>
        <p:spPr>
          <a:xfrm>
            <a:off x="1" y="0"/>
            <a:ext cx="12188825" cy="513543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orbel"/>
              <a:ea typeface="Corbel"/>
              <a:cs typeface="Corbel"/>
              <a:sym typeface="Corbel"/>
            </a:endParaRPr>
          </a:p>
        </p:txBody>
      </p:sp>
      <p:sp>
        <p:nvSpPr>
          <p:cNvPr id="41" name="Shape 41"/>
          <p:cNvSpPr txBox="1"/>
          <p:nvPr>
            <p:ph type="ctrTitle"/>
          </p:nvPr>
        </p:nvSpPr>
        <p:spPr>
          <a:xfrm>
            <a:off x="914162" y="3355848"/>
            <a:ext cx="10766795" cy="1673352"/>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rgbClr val="FFC700"/>
              </a:buClr>
              <a:buSzPts val="1400"/>
              <a:buFont typeface="Corbel"/>
              <a:buNone/>
              <a:defRPr b="1" i="0" sz="4700" u="none" cap="none" strike="noStrike">
                <a:solidFill>
                  <a:srgbClr val="FFC700"/>
                </a:solidFill>
                <a:latin typeface="Corbel"/>
                <a:ea typeface="Corbel"/>
                <a:cs typeface="Corbel"/>
                <a:sym typeface="Corbe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2" name="Shape 42"/>
          <p:cNvSpPr txBox="1"/>
          <p:nvPr>
            <p:ph idx="1" type="subTitle"/>
          </p:nvPr>
        </p:nvSpPr>
        <p:spPr>
          <a:xfrm>
            <a:off x="914162" y="1828800"/>
            <a:ext cx="10766795" cy="1499616"/>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2560"/>
              <a:buFont typeface="Noto Sans Symbols"/>
              <a:buNone/>
              <a:defRPr b="0" i="0" sz="2000" u="none" cap="none" strike="noStrike">
                <a:solidFill>
                  <a:srgbClr val="FFFFFF"/>
                </a:solidFill>
                <a:latin typeface="Corbel"/>
                <a:ea typeface="Corbel"/>
                <a:cs typeface="Corbel"/>
                <a:sym typeface="Corbel"/>
              </a:defRPr>
            </a:lvl1pPr>
            <a:lvl2pPr indent="0" lvl="1" marL="457200" marR="0" rtl="0" algn="ctr">
              <a:spcBef>
                <a:spcPts val="560"/>
              </a:spcBef>
              <a:spcAft>
                <a:spcPts val="0"/>
              </a:spcAft>
              <a:buClr>
                <a:schemeClr val="accent2"/>
              </a:buClr>
              <a:buSzPts val="2520"/>
              <a:buFont typeface="Noto Sans Symbols"/>
              <a:buNone/>
              <a:defRPr b="0" i="0" sz="2800" u="none" cap="none" strike="noStrike">
                <a:solidFill>
                  <a:schemeClr val="lt1"/>
                </a:solidFill>
                <a:latin typeface="Corbel"/>
                <a:ea typeface="Corbel"/>
                <a:cs typeface="Corbel"/>
                <a:sym typeface="Corbel"/>
              </a:defRPr>
            </a:lvl2pPr>
            <a:lvl3pPr indent="0" lvl="2" marL="914400" marR="0" rtl="0" algn="ctr">
              <a:spcBef>
                <a:spcPts val="480"/>
              </a:spcBef>
              <a:spcAft>
                <a:spcPts val="0"/>
              </a:spcAft>
              <a:buClr>
                <a:schemeClr val="accent3"/>
              </a:buClr>
              <a:buSzPts val="2400"/>
              <a:buFont typeface="Arial"/>
              <a:buNone/>
              <a:defRPr b="0" i="0" sz="2400" u="none" cap="none" strike="noStrike">
                <a:solidFill>
                  <a:schemeClr val="lt1"/>
                </a:solidFill>
                <a:latin typeface="Corbel"/>
                <a:ea typeface="Corbel"/>
                <a:cs typeface="Corbel"/>
                <a:sym typeface="Corbel"/>
              </a:defRPr>
            </a:lvl3pPr>
            <a:lvl4pPr indent="0" lvl="3" marL="1371600" marR="0" rtl="0" algn="ctr">
              <a:spcBef>
                <a:spcPts val="400"/>
              </a:spcBef>
              <a:spcAft>
                <a:spcPts val="0"/>
              </a:spcAft>
              <a:buClr>
                <a:schemeClr val="accent4"/>
              </a:buClr>
              <a:buSzPts val="2000"/>
              <a:buFont typeface="Arial"/>
              <a:buNone/>
              <a:defRPr b="0" i="0" sz="2000" u="none" cap="none" strike="noStrike">
                <a:solidFill>
                  <a:schemeClr val="lt1"/>
                </a:solidFill>
                <a:latin typeface="Corbel"/>
                <a:ea typeface="Corbel"/>
                <a:cs typeface="Corbel"/>
                <a:sym typeface="Corbel"/>
              </a:defRPr>
            </a:lvl4pPr>
            <a:lvl5pPr indent="0" lvl="4" marL="1828800" marR="0" rtl="0" algn="ctr">
              <a:spcBef>
                <a:spcPts val="400"/>
              </a:spcBef>
              <a:spcAft>
                <a:spcPts val="0"/>
              </a:spcAft>
              <a:buClr>
                <a:schemeClr val="accent5"/>
              </a:buClr>
              <a:buSzPts val="2000"/>
              <a:buFont typeface="Noto Sans Symbols"/>
              <a:buNone/>
              <a:defRPr b="0" i="0" sz="2000" u="none" cap="none" strike="noStrike">
                <a:solidFill>
                  <a:schemeClr val="lt1"/>
                </a:solidFill>
                <a:latin typeface="Corbel"/>
                <a:ea typeface="Corbel"/>
                <a:cs typeface="Corbel"/>
                <a:sym typeface="Corbel"/>
              </a:defRPr>
            </a:lvl5pPr>
            <a:lvl6pPr indent="0" lvl="5" marL="2286000" marR="0" rtl="0" algn="ctr">
              <a:spcBef>
                <a:spcPts val="400"/>
              </a:spcBef>
              <a:spcAft>
                <a:spcPts val="0"/>
              </a:spcAft>
              <a:buClr>
                <a:schemeClr val="accent6"/>
              </a:buClr>
              <a:buSzPts val="2000"/>
              <a:buFont typeface="Noto Sans Symbols"/>
              <a:buNone/>
              <a:defRPr b="0" i="0" sz="2000" u="none" cap="none" strike="noStrike">
                <a:solidFill>
                  <a:schemeClr val="lt1"/>
                </a:solidFill>
                <a:latin typeface="Corbel"/>
                <a:ea typeface="Corbel"/>
                <a:cs typeface="Corbel"/>
                <a:sym typeface="Corbel"/>
              </a:defRPr>
            </a:lvl6pPr>
            <a:lvl7pPr indent="0" lvl="6" marL="2743200" marR="0" rtl="0" algn="ctr">
              <a:spcBef>
                <a:spcPts val="360"/>
              </a:spcBef>
              <a:spcAft>
                <a:spcPts val="0"/>
              </a:spcAft>
              <a:buClr>
                <a:schemeClr val="accent1"/>
              </a:buClr>
              <a:buSzPts val="1800"/>
              <a:buFont typeface="Noto Sans Symbols"/>
              <a:buNone/>
              <a:defRPr b="0" i="0" sz="1800" u="none" cap="none" strike="noStrike">
                <a:solidFill>
                  <a:schemeClr val="lt1"/>
                </a:solidFill>
                <a:latin typeface="Corbel"/>
                <a:ea typeface="Corbel"/>
                <a:cs typeface="Corbel"/>
                <a:sym typeface="Corbel"/>
              </a:defRPr>
            </a:lvl7pPr>
            <a:lvl8pPr indent="0" lvl="7" marL="3200400" marR="0" rtl="0" algn="ctr">
              <a:spcBef>
                <a:spcPts val="360"/>
              </a:spcBef>
              <a:spcAft>
                <a:spcPts val="0"/>
              </a:spcAft>
              <a:buClr>
                <a:schemeClr val="accent2"/>
              </a:buClr>
              <a:buSzPts val="1800"/>
              <a:buFont typeface="Noto Sans Symbols"/>
              <a:buNone/>
              <a:defRPr b="0" i="0" sz="1800" u="none" cap="none" strike="noStrike">
                <a:solidFill>
                  <a:schemeClr val="lt1"/>
                </a:solidFill>
                <a:latin typeface="Corbel"/>
                <a:ea typeface="Corbel"/>
                <a:cs typeface="Corbel"/>
                <a:sym typeface="Corbel"/>
              </a:defRPr>
            </a:lvl8pPr>
            <a:lvl9pPr indent="0" lvl="8" marL="3657600" marR="0" rtl="0" algn="ctr">
              <a:spcBef>
                <a:spcPts val="360"/>
              </a:spcBef>
              <a:spcAft>
                <a:spcPts val="0"/>
              </a:spcAft>
              <a:buClr>
                <a:schemeClr val="accent3"/>
              </a:buClr>
              <a:buSzPts val="1800"/>
              <a:buFont typeface="Noto Sans Symbols"/>
              <a:buNone/>
              <a:defRPr b="0" i="0" sz="1800" u="none" cap="none" strike="noStrike">
                <a:solidFill>
                  <a:schemeClr val="lt1"/>
                </a:solidFill>
                <a:latin typeface="Corbel"/>
                <a:ea typeface="Corbel"/>
                <a:cs typeface="Corbel"/>
                <a:sym typeface="Corbel"/>
              </a:defRPr>
            </a:lvl9pPr>
          </a:lstStyle>
          <a:p/>
        </p:txBody>
      </p:sp>
      <p:sp>
        <p:nvSpPr>
          <p:cNvPr id="43" name="Shape 43"/>
          <p:cNvSpPr txBox="1"/>
          <p:nvPr>
            <p:ph idx="10" type="dt"/>
          </p:nvPr>
        </p:nvSpPr>
        <p:spPr>
          <a:xfrm>
            <a:off x="609441" y="6476999"/>
            <a:ext cx="2844059"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200">
                <a:solidFill>
                  <a:schemeClr val="lt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9pPr>
          </a:lstStyle>
          <a:p/>
        </p:txBody>
      </p:sp>
      <p:sp>
        <p:nvSpPr>
          <p:cNvPr id="44" name="Shape 44"/>
          <p:cNvSpPr txBox="1"/>
          <p:nvPr>
            <p:ph idx="11" type="ftr"/>
          </p:nvPr>
        </p:nvSpPr>
        <p:spPr>
          <a:xfrm>
            <a:off x="3519878" y="6476999"/>
            <a:ext cx="7341713"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200">
                <a:solidFill>
                  <a:schemeClr val="lt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9pPr>
          </a:lstStyle>
          <a:p/>
        </p:txBody>
      </p:sp>
      <p:sp>
        <p:nvSpPr>
          <p:cNvPr id="45" name="Shape 45"/>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chemeClr val="lt1"/>
                </a:solidFill>
                <a:latin typeface="Corbel"/>
                <a:ea typeface="Corbel"/>
                <a:cs typeface="Corbel"/>
                <a:sym typeface="Corbel"/>
              </a:rPr>
              <a:t>‹#›</a:t>
            </a:fld>
            <a:endParaRPr sz="1200">
              <a:solidFill>
                <a:schemeClr val="lt1"/>
              </a:solidFill>
              <a:latin typeface="Corbel"/>
              <a:ea typeface="Corbel"/>
              <a:cs typeface="Corbel"/>
              <a:sym typeface="Corbel"/>
            </a:endParaRPr>
          </a:p>
        </p:txBody>
      </p:sp>
      <p:sp>
        <p:nvSpPr>
          <p:cNvPr id="46" name="Shape 46"/>
          <p:cNvSpPr/>
          <p:nvPr/>
        </p:nvSpPr>
        <p:spPr>
          <a:xfrm>
            <a:off x="0" y="5128334"/>
            <a:ext cx="12188825" cy="45720"/>
          </a:xfrm>
          <a:prstGeom prst="rect">
            <a:avLst/>
          </a:prstGeom>
          <a:solidFill>
            <a:srgbClr val="FFFFFF"/>
          </a:solidFill>
          <a:ln>
            <a:noFill/>
          </a:ln>
          <a:effectLst>
            <a:outerShdw blurRad="31750" rotWithShape="0" algn="tl" dir="5400000" dist="1016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orbel"/>
              <a:ea typeface="Corbel"/>
              <a:cs typeface="Corbel"/>
              <a:sym typeface="Corbel"/>
            </a:endParaRP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secHead">
  <p:cSld name="Κεφαλίδα ενότητας">
    <p:bg>
      <p:bgPr>
        <a:gradFill>
          <a:gsLst>
            <a:gs pos="0">
              <a:srgbClr val="BEC4D3"/>
            </a:gs>
            <a:gs pos="12000">
              <a:srgbClr val="BEC4D3"/>
            </a:gs>
            <a:gs pos="20000">
              <a:srgbClr val="BDC3D1"/>
            </a:gs>
            <a:gs pos="100000">
              <a:srgbClr val="343945"/>
            </a:gs>
          </a:gsLst>
          <a:path path="circle">
            <a:fillToRect b="50%" l="50%" r="50%" t="50%"/>
          </a:path>
          <a:tileRect/>
        </a:gradFill>
      </p:bgPr>
    </p:bg>
    <p:spTree>
      <p:nvGrpSpPr>
        <p:cNvPr id="47" name="Shape 47"/>
        <p:cNvGrpSpPr/>
        <p:nvPr/>
      </p:nvGrpSpPr>
      <p:grpSpPr>
        <a:xfrm>
          <a:off x="0" y="0"/>
          <a:ext cx="0" cy="0"/>
          <a:chOff x="0" y="0"/>
          <a:chExt cx="0" cy="0"/>
        </a:xfrm>
      </p:grpSpPr>
      <p:sp>
        <p:nvSpPr>
          <p:cNvPr id="48" name="Shape 48"/>
          <p:cNvSpPr/>
          <p:nvPr/>
        </p:nvSpPr>
        <p:spPr>
          <a:xfrm>
            <a:off x="0" y="1"/>
            <a:ext cx="12188825" cy="260252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orbel"/>
              <a:ea typeface="Corbel"/>
              <a:cs typeface="Corbel"/>
              <a:sym typeface="Corbel"/>
            </a:endParaRPr>
          </a:p>
        </p:txBody>
      </p:sp>
      <p:sp>
        <p:nvSpPr>
          <p:cNvPr id="49" name="Shape 49"/>
          <p:cNvSpPr/>
          <p:nvPr/>
        </p:nvSpPr>
        <p:spPr>
          <a:xfrm>
            <a:off x="0" y="2602520"/>
            <a:ext cx="12188825" cy="45720"/>
          </a:xfrm>
          <a:prstGeom prst="rect">
            <a:avLst/>
          </a:prstGeom>
          <a:solidFill>
            <a:srgbClr val="FFFFFF"/>
          </a:solidFill>
          <a:ln>
            <a:noFill/>
          </a:ln>
          <a:effectLst>
            <a:outerShdw blurRad="31750" rotWithShape="0" algn="tl" dir="5400000" dist="1016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orbel"/>
              <a:ea typeface="Corbel"/>
              <a:cs typeface="Corbel"/>
              <a:sym typeface="Corbel"/>
            </a:endParaRPr>
          </a:p>
        </p:txBody>
      </p:sp>
      <p:sp>
        <p:nvSpPr>
          <p:cNvPr id="50" name="Shape 50"/>
          <p:cNvSpPr txBox="1"/>
          <p:nvPr>
            <p:ph type="title"/>
          </p:nvPr>
        </p:nvSpPr>
        <p:spPr>
          <a:xfrm>
            <a:off x="999483" y="118872"/>
            <a:ext cx="10681474" cy="1636776"/>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rgbClr val="FFC700"/>
              </a:buClr>
              <a:buSzPts val="1400"/>
              <a:buFont typeface="Corbel"/>
              <a:buNone/>
              <a:defRPr b="1" i="0" sz="4700" u="none" cap="none" strike="noStrike">
                <a:solidFill>
                  <a:srgbClr val="FFC700"/>
                </a:solidFill>
                <a:latin typeface="Corbel"/>
                <a:ea typeface="Corbel"/>
                <a:cs typeface="Corbel"/>
                <a:sym typeface="Corbe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1" name="Shape 51"/>
          <p:cNvSpPr txBox="1"/>
          <p:nvPr>
            <p:ph idx="1" type="body"/>
          </p:nvPr>
        </p:nvSpPr>
        <p:spPr>
          <a:xfrm>
            <a:off x="987295" y="1828800"/>
            <a:ext cx="10693662" cy="685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Clr>
                <a:schemeClr val="accent1"/>
              </a:buClr>
              <a:buSzPts val="2560"/>
              <a:buFont typeface="Noto Sans Symbols"/>
              <a:buNone/>
              <a:defRPr b="0" i="0" sz="2000" u="none" cap="none" strike="noStrike">
                <a:solidFill>
                  <a:srgbClr val="FFFFFF"/>
                </a:solidFill>
                <a:latin typeface="Corbel"/>
                <a:ea typeface="Corbel"/>
                <a:cs typeface="Corbel"/>
                <a:sym typeface="Corbel"/>
              </a:defRPr>
            </a:lvl1pPr>
            <a:lvl2pPr indent="-228600" lvl="1" marL="914400" marR="0" rtl="0" algn="l">
              <a:spcBef>
                <a:spcPts val="360"/>
              </a:spcBef>
              <a:spcAft>
                <a:spcPts val="0"/>
              </a:spcAft>
              <a:buClr>
                <a:schemeClr val="accent2"/>
              </a:buClr>
              <a:buSzPts val="2520"/>
              <a:buFont typeface="Noto Sans Symbols"/>
              <a:buNone/>
              <a:defRPr b="0" i="0" sz="1800" u="none" cap="none" strike="noStrike">
                <a:solidFill>
                  <a:schemeClr val="lt1"/>
                </a:solidFill>
                <a:latin typeface="Corbel"/>
                <a:ea typeface="Corbel"/>
                <a:cs typeface="Corbel"/>
                <a:sym typeface="Corbel"/>
              </a:defRPr>
            </a:lvl2pPr>
            <a:lvl3pPr indent="-228600" lvl="2" marL="1371600" marR="0" rtl="0" algn="l">
              <a:spcBef>
                <a:spcPts val="320"/>
              </a:spcBef>
              <a:spcAft>
                <a:spcPts val="0"/>
              </a:spcAft>
              <a:buClr>
                <a:schemeClr val="accent3"/>
              </a:buClr>
              <a:buSzPts val="2400"/>
              <a:buFont typeface="Arial"/>
              <a:buNone/>
              <a:defRPr b="0" i="0" sz="1600" u="none" cap="none" strike="noStrike">
                <a:solidFill>
                  <a:schemeClr val="lt1"/>
                </a:solidFill>
                <a:latin typeface="Corbel"/>
                <a:ea typeface="Corbel"/>
                <a:cs typeface="Corbel"/>
                <a:sym typeface="Corbel"/>
              </a:defRPr>
            </a:lvl3pPr>
            <a:lvl4pPr indent="-228600" lvl="3" marL="1828800" marR="0" rtl="0" algn="l">
              <a:spcBef>
                <a:spcPts val="280"/>
              </a:spcBef>
              <a:spcAft>
                <a:spcPts val="0"/>
              </a:spcAft>
              <a:buClr>
                <a:schemeClr val="accent4"/>
              </a:buClr>
              <a:buSzPts val="2000"/>
              <a:buFont typeface="Arial"/>
              <a:buNone/>
              <a:defRPr b="0" i="0" sz="1400" u="none" cap="none" strike="noStrike">
                <a:solidFill>
                  <a:schemeClr val="lt1"/>
                </a:solidFill>
                <a:latin typeface="Corbel"/>
                <a:ea typeface="Corbel"/>
                <a:cs typeface="Corbel"/>
                <a:sym typeface="Corbel"/>
              </a:defRPr>
            </a:lvl4pPr>
            <a:lvl5pPr indent="-228600" lvl="4" marL="2286000" marR="0" rtl="0" algn="l">
              <a:spcBef>
                <a:spcPts val="280"/>
              </a:spcBef>
              <a:spcAft>
                <a:spcPts val="0"/>
              </a:spcAft>
              <a:buClr>
                <a:schemeClr val="accent5"/>
              </a:buClr>
              <a:buSzPts val="2000"/>
              <a:buFont typeface="Noto Sans Symbols"/>
              <a:buNone/>
              <a:defRPr b="0" i="0" sz="1400" u="none" cap="none" strike="noStrike">
                <a:solidFill>
                  <a:schemeClr val="lt1"/>
                </a:solidFill>
                <a:latin typeface="Corbel"/>
                <a:ea typeface="Corbel"/>
                <a:cs typeface="Corbel"/>
                <a:sym typeface="Corbel"/>
              </a:defRPr>
            </a:lvl5pPr>
            <a:lvl6pPr indent="-228600" lvl="5" marL="2743200" marR="0" rtl="0" algn="l">
              <a:spcBef>
                <a:spcPts val="280"/>
              </a:spcBef>
              <a:spcAft>
                <a:spcPts val="0"/>
              </a:spcAft>
              <a:buClr>
                <a:schemeClr val="accent6"/>
              </a:buClr>
              <a:buSzPts val="2000"/>
              <a:buFont typeface="Noto Sans Symbols"/>
              <a:buNone/>
              <a:defRPr b="0" i="0" sz="1400" u="none" cap="none" strike="noStrike">
                <a:solidFill>
                  <a:schemeClr val="lt1"/>
                </a:solidFill>
                <a:latin typeface="Corbel"/>
                <a:ea typeface="Corbel"/>
                <a:cs typeface="Corbel"/>
                <a:sym typeface="Corbel"/>
              </a:defRPr>
            </a:lvl6pPr>
            <a:lvl7pPr indent="-228600" lvl="6" marL="3200400" marR="0" rtl="0" algn="l">
              <a:spcBef>
                <a:spcPts val="280"/>
              </a:spcBef>
              <a:spcAft>
                <a:spcPts val="0"/>
              </a:spcAft>
              <a:buClr>
                <a:schemeClr val="accent1"/>
              </a:buClr>
              <a:buSzPts val="1800"/>
              <a:buFont typeface="Noto Sans Symbols"/>
              <a:buNone/>
              <a:defRPr b="0" i="0" sz="1400" u="none" cap="none" strike="noStrike">
                <a:solidFill>
                  <a:schemeClr val="lt1"/>
                </a:solidFill>
                <a:latin typeface="Corbel"/>
                <a:ea typeface="Corbel"/>
                <a:cs typeface="Corbel"/>
                <a:sym typeface="Corbel"/>
              </a:defRPr>
            </a:lvl7pPr>
            <a:lvl8pPr indent="-228600" lvl="7" marL="3657600" marR="0" rtl="0" algn="l">
              <a:spcBef>
                <a:spcPts val="280"/>
              </a:spcBef>
              <a:spcAft>
                <a:spcPts val="0"/>
              </a:spcAft>
              <a:buClr>
                <a:schemeClr val="accent2"/>
              </a:buClr>
              <a:buSzPts val="1800"/>
              <a:buFont typeface="Noto Sans Symbols"/>
              <a:buNone/>
              <a:defRPr b="0" i="0" sz="1400" u="none" cap="none" strike="noStrike">
                <a:solidFill>
                  <a:schemeClr val="lt1"/>
                </a:solidFill>
                <a:latin typeface="Corbel"/>
                <a:ea typeface="Corbel"/>
                <a:cs typeface="Corbel"/>
                <a:sym typeface="Corbel"/>
              </a:defRPr>
            </a:lvl8pPr>
            <a:lvl9pPr indent="-228600" lvl="8" marL="4114800" marR="0" rtl="0" algn="l">
              <a:spcBef>
                <a:spcPts val="280"/>
              </a:spcBef>
              <a:spcAft>
                <a:spcPts val="0"/>
              </a:spcAft>
              <a:buClr>
                <a:schemeClr val="accent3"/>
              </a:buClr>
              <a:buSzPts val="1800"/>
              <a:buFont typeface="Noto Sans Symbols"/>
              <a:buNone/>
              <a:defRPr b="0" i="0" sz="1400" u="none" cap="none" strike="noStrike">
                <a:solidFill>
                  <a:schemeClr val="lt1"/>
                </a:solidFill>
                <a:latin typeface="Corbel"/>
                <a:ea typeface="Corbel"/>
                <a:cs typeface="Corbel"/>
                <a:sym typeface="Corbel"/>
              </a:defRPr>
            </a:lvl9pPr>
          </a:lstStyle>
          <a:p/>
        </p:txBody>
      </p:sp>
      <p:sp>
        <p:nvSpPr>
          <p:cNvPr id="52" name="Shape 52"/>
          <p:cNvSpPr txBox="1"/>
          <p:nvPr>
            <p:ph idx="10" type="dt"/>
          </p:nvPr>
        </p:nvSpPr>
        <p:spPr>
          <a:xfrm>
            <a:off x="609441" y="6476999"/>
            <a:ext cx="2844059"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200">
                <a:solidFill>
                  <a:schemeClr val="lt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9pPr>
          </a:lstStyle>
          <a:p/>
        </p:txBody>
      </p:sp>
      <p:sp>
        <p:nvSpPr>
          <p:cNvPr id="53" name="Shape 53"/>
          <p:cNvSpPr txBox="1"/>
          <p:nvPr>
            <p:ph idx="11" type="ftr"/>
          </p:nvPr>
        </p:nvSpPr>
        <p:spPr>
          <a:xfrm>
            <a:off x="3519878" y="6476999"/>
            <a:ext cx="7341713"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200">
                <a:solidFill>
                  <a:schemeClr val="lt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9pPr>
          </a:lstStyle>
          <a:p/>
        </p:txBody>
      </p:sp>
      <p:sp>
        <p:nvSpPr>
          <p:cNvPr id="54" name="Shape 54"/>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chemeClr val="lt1"/>
                </a:solidFill>
                <a:latin typeface="Corbel"/>
                <a:ea typeface="Corbel"/>
                <a:cs typeface="Corbel"/>
                <a:sym typeface="Corbel"/>
              </a:rPr>
              <a:t>‹#›</a:t>
            </a:fld>
            <a:endParaRPr sz="1200">
              <a:solidFill>
                <a:schemeClr val="lt1"/>
              </a:solidFill>
              <a:latin typeface="Corbel"/>
              <a:ea typeface="Corbel"/>
              <a:cs typeface="Corbel"/>
              <a:sym typeface="Corbel"/>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Δύο περιεχόμενα">
    <p:spTree>
      <p:nvGrpSpPr>
        <p:cNvPr id="55" name="Shape 55"/>
        <p:cNvGrpSpPr/>
        <p:nvPr/>
      </p:nvGrpSpPr>
      <p:grpSpPr>
        <a:xfrm>
          <a:off x="0" y="0"/>
          <a:ext cx="0" cy="0"/>
          <a:chOff x="0" y="0"/>
          <a:chExt cx="0" cy="0"/>
        </a:xfrm>
      </p:grpSpPr>
      <p:sp>
        <p:nvSpPr>
          <p:cNvPr id="56" name="Shape 56"/>
          <p:cNvSpPr txBox="1"/>
          <p:nvPr>
            <p:ph type="title"/>
          </p:nvPr>
        </p:nvSpPr>
        <p:spPr>
          <a:xfrm>
            <a:off x="609441" y="152400"/>
            <a:ext cx="10969943" cy="1251062"/>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rgbClr val="FFC700"/>
              </a:buClr>
              <a:buSzPts val="1400"/>
              <a:buFont typeface="Corbel"/>
              <a:buNone/>
              <a:defRPr b="1" i="0" sz="4500" u="none" cap="none" strike="noStrike">
                <a:solidFill>
                  <a:srgbClr val="FFC700"/>
                </a:solidFill>
                <a:latin typeface="Corbel"/>
                <a:ea typeface="Corbel"/>
                <a:cs typeface="Corbel"/>
                <a:sym typeface="Corbe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7" name="Shape 57"/>
          <p:cNvSpPr txBox="1"/>
          <p:nvPr>
            <p:ph idx="1" type="body"/>
          </p:nvPr>
        </p:nvSpPr>
        <p:spPr>
          <a:xfrm>
            <a:off x="609441" y="1773936"/>
            <a:ext cx="5383398" cy="4623816"/>
          </a:xfrm>
          <a:prstGeom prst="rect">
            <a:avLst/>
          </a:prstGeom>
          <a:noFill/>
          <a:ln>
            <a:noFill/>
          </a:ln>
        </p:spPr>
        <p:txBody>
          <a:bodyPr anchorCtr="0" anchor="t" bIns="91425" lIns="91425" spcFirstLastPara="1" rIns="91425" wrap="square" tIns="91425"/>
          <a:lstStyle>
            <a:lvl1pPr indent="-370840" lvl="0" marL="457200" marR="0" rtl="0" algn="l">
              <a:spcBef>
                <a:spcPts val="0"/>
              </a:spcBef>
              <a:spcAft>
                <a:spcPts val="0"/>
              </a:spcAft>
              <a:buClr>
                <a:schemeClr val="accent1"/>
              </a:buClr>
              <a:buSzPts val="2240"/>
              <a:buFont typeface="Noto Sans Symbols"/>
              <a:buChar char="◼"/>
              <a:defRPr b="0" i="0" sz="2800" u="none" cap="none" strike="noStrike">
                <a:solidFill>
                  <a:schemeClr val="dk1"/>
                </a:solidFill>
                <a:latin typeface="Corbel"/>
                <a:ea typeface="Corbel"/>
                <a:cs typeface="Corbel"/>
                <a:sym typeface="Corbel"/>
              </a:defRPr>
            </a:lvl1pPr>
            <a:lvl2pPr indent="-365760" lvl="1" marL="914400" marR="0" rtl="0" algn="l">
              <a:spcBef>
                <a:spcPts val="480"/>
              </a:spcBef>
              <a:spcAft>
                <a:spcPts val="0"/>
              </a:spcAft>
              <a:buClr>
                <a:schemeClr val="accent2"/>
              </a:buClr>
              <a:buSzPts val="2160"/>
              <a:buFont typeface="Noto Sans Symbols"/>
              <a:buChar char="▪"/>
              <a:defRPr b="0" i="0" sz="2400" u="none" cap="none" strike="noStrike">
                <a:solidFill>
                  <a:schemeClr val="dk1"/>
                </a:solidFill>
                <a:latin typeface="Corbel"/>
                <a:ea typeface="Corbel"/>
                <a:cs typeface="Corbel"/>
                <a:sym typeface="Corbel"/>
              </a:defRPr>
            </a:lvl2pPr>
            <a:lvl3pPr indent="-355600" lvl="2" marL="1371600" marR="0" rtl="0" algn="l">
              <a:spcBef>
                <a:spcPts val="400"/>
              </a:spcBef>
              <a:spcAft>
                <a:spcPts val="0"/>
              </a:spcAft>
              <a:buClr>
                <a:schemeClr val="accent3"/>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spcBef>
                <a:spcPts val="360"/>
              </a:spcBef>
              <a:spcAft>
                <a:spcPts val="0"/>
              </a:spcAft>
              <a:buClr>
                <a:schemeClr val="accent4"/>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spcBef>
                <a:spcPts val="360"/>
              </a:spcBef>
              <a:spcAft>
                <a:spcPts val="0"/>
              </a:spcAft>
              <a:buClr>
                <a:schemeClr val="accent5"/>
              </a:buClr>
              <a:buSzPts val="1800"/>
              <a:buFont typeface="Noto Sans Symbols"/>
              <a:buChar char="•"/>
              <a:defRPr b="0" i="0" sz="1800" u="none" cap="none" strike="noStrike">
                <a:solidFill>
                  <a:schemeClr val="dk1"/>
                </a:solidFill>
                <a:latin typeface="Corbel"/>
                <a:ea typeface="Corbel"/>
                <a:cs typeface="Corbel"/>
                <a:sym typeface="Corbel"/>
              </a:defRPr>
            </a:lvl5pPr>
            <a:lvl6pPr indent="-342900" lvl="5" marL="2743200" marR="0" rtl="0" algn="l">
              <a:spcBef>
                <a:spcPts val="360"/>
              </a:spcBef>
              <a:spcAft>
                <a:spcPts val="0"/>
              </a:spcAft>
              <a:buClr>
                <a:schemeClr val="accent6"/>
              </a:buClr>
              <a:buSzPts val="1800"/>
              <a:buFont typeface="Noto Sans Symbols"/>
              <a:buChar char="⚫"/>
              <a:defRPr b="0" i="0" sz="1800" u="none" cap="none" strike="noStrike">
                <a:solidFill>
                  <a:schemeClr val="dk1"/>
                </a:solidFill>
                <a:latin typeface="Corbel"/>
                <a:ea typeface="Corbel"/>
                <a:cs typeface="Corbel"/>
                <a:sym typeface="Corbe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Corbel"/>
                <a:ea typeface="Corbel"/>
                <a:cs typeface="Corbel"/>
                <a:sym typeface="Corbel"/>
              </a:defRPr>
            </a:lvl7pPr>
            <a:lvl8pPr indent="-342900" lvl="7" marL="36576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Corbel"/>
                <a:ea typeface="Corbel"/>
                <a:cs typeface="Corbel"/>
                <a:sym typeface="Corbel"/>
              </a:defRPr>
            </a:lvl8pPr>
            <a:lvl9pPr indent="-342900" lvl="8" marL="41148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Corbel"/>
                <a:ea typeface="Corbel"/>
                <a:cs typeface="Corbel"/>
                <a:sym typeface="Corbel"/>
              </a:defRPr>
            </a:lvl9pPr>
          </a:lstStyle>
          <a:p/>
        </p:txBody>
      </p:sp>
      <p:sp>
        <p:nvSpPr>
          <p:cNvPr id="58" name="Shape 58"/>
          <p:cNvSpPr txBox="1"/>
          <p:nvPr>
            <p:ph idx="2" type="body"/>
          </p:nvPr>
        </p:nvSpPr>
        <p:spPr>
          <a:xfrm>
            <a:off x="6195986" y="1773936"/>
            <a:ext cx="5383398" cy="4623816"/>
          </a:xfrm>
          <a:prstGeom prst="rect">
            <a:avLst/>
          </a:prstGeom>
          <a:noFill/>
          <a:ln>
            <a:noFill/>
          </a:ln>
        </p:spPr>
        <p:txBody>
          <a:bodyPr anchorCtr="0" anchor="t" bIns="91425" lIns="91425" spcFirstLastPara="1" rIns="91425" wrap="square" tIns="91425"/>
          <a:lstStyle>
            <a:lvl1pPr indent="-370840" lvl="0" marL="457200" marR="0" rtl="0" algn="l">
              <a:spcBef>
                <a:spcPts val="0"/>
              </a:spcBef>
              <a:spcAft>
                <a:spcPts val="0"/>
              </a:spcAft>
              <a:buClr>
                <a:schemeClr val="accent1"/>
              </a:buClr>
              <a:buSzPts val="2240"/>
              <a:buFont typeface="Noto Sans Symbols"/>
              <a:buChar char="◼"/>
              <a:defRPr b="0" i="0" sz="2800" u="none" cap="none" strike="noStrike">
                <a:solidFill>
                  <a:schemeClr val="dk1"/>
                </a:solidFill>
                <a:latin typeface="Corbel"/>
                <a:ea typeface="Corbel"/>
                <a:cs typeface="Corbel"/>
                <a:sym typeface="Corbel"/>
              </a:defRPr>
            </a:lvl1pPr>
            <a:lvl2pPr indent="-365760" lvl="1" marL="914400" marR="0" rtl="0" algn="l">
              <a:spcBef>
                <a:spcPts val="480"/>
              </a:spcBef>
              <a:spcAft>
                <a:spcPts val="0"/>
              </a:spcAft>
              <a:buClr>
                <a:schemeClr val="accent2"/>
              </a:buClr>
              <a:buSzPts val="2160"/>
              <a:buFont typeface="Noto Sans Symbols"/>
              <a:buChar char="▪"/>
              <a:defRPr b="0" i="0" sz="2400" u="none" cap="none" strike="noStrike">
                <a:solidFill>
                  <a:schemeClr val="dk1"/>
                </a:solidFill>
                <a:latin typeface="Corbel"/>
                <a:ea typeface="Corbel"/>
                <a:cs typeface="Corbel"/>
                <a:sym typeface="Corbel"/>
              </a:defRPr>
            </a:lvl2pPr>
            <a:lvl3pPr indent="-355600" lvl="2" marL="1371600" marR="0" rtl="0" algn="l">
              <a:spcBef>
                <a:spcPts val="400"/>
              </a:spcBef>
              <a:spcAft>
                <a:spcPts val="0"/>
              </a:spcAft>
              <a:buClr>
                <a:schemeClr val="accent3"/>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spcBef>
                <a:spcPts val="360"/>
              </a:spcBef>
              <a:spcAft>
                <a:spcPts val="0"/>
              </a:spcAft>
              <a:buClr>
                <a:schemeClr val="accent4"/>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spcBef>
                <a:spcPts val="360"/>
              </a:spcBef>
              <a:spcAft>
                <a:spcPts val="0"/>
              </a:spcAft>
              <a:buClr>
                <a:schemeClr val="accent5"/>
              </a:buClr>
              <a:buSzPts val="1800"/>
              <a:buFont typeface="Noto Sans Symbols"/>
              <a:buChar char="•"/>
              <a:defRPr b="0" i="0" sz="1800" u="none" cap="none" strike="noStrike">
                <a:solidFill>
                  <a:schemeClr val="dk1"/>
                </a:solidFill>
                <a:latin typeface="Corbel"/>
                <a:ea typeface="Corbel"/>
                <a:cs typeface="Corbel"/>
                <a:sym typeface="Corbel"/>
              </a:defRPr>
            </a:lvl5pPr>
            <a:lvl6pPr indent="-342900" lvl="5" marL="2743200" marR="0" rtl="0" algn="l">
              <a:spcBef>
                <a:spcPts val="360"/>
              </a:spcBef>
              <a:spcAft>
                <a:spcPts val="0"/>
              </a:spcAft>
              <a:buClr>
                <a:schemeClr val="accent6"/>
              </a:buClr>
              <a:buSzPts val="1800"/>
              <a:buFont typeface="Noto Sans Symbols"/>
              <a:buChar char="⚫"/>
              <a:defRPr b="0" i="0" sz="1800" u="none" cap="none" strike="noStrike">
                <a:solidFill>
                  <a:schemeClr val="dk1"/>
                </a:solidFill>
                <a:latin typeface="Corbel"/>
                <a:ea typeface="Corbel"/>
                <a:cs typeface="Corbel"/>
                <a:sym typeface="Corbe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Corbel"/>
                <a:ea typeface="Corbel"/>
                <a:cs typeface="Corbel"/>
                <a:sym typeface="Corbel"/>
              </a:defRPr>
            </a:lvl7pPr>
            <a:lvl8pPr indent="-342900" lvl="7" marL="36576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Corbel"/>
                <a:ea typeface="Corbel"/>
                <a:cs typeface="Corbel"/>
                <a:sym typeface="Corbel"/>
              </a:defRPr>
            </a:lvl8pPr>
            <a:lvl9pPr indent="-342900" lvl="8" marL="41148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Corbel"/>
                <a:ea typeface="Corbel"/>
                <a:cs typeface="Corbel"/>
                <a:sym typeface="Corbel"/>
              </a:defRPr>
            </a:lvl9pPr>
          </a:lstStyle>
          <a:p/>
        </p:txBody>
      </p:sp>
      <p:sp>
        <p:nvSpPr>
          <p:cNvPr id="59" name="Shape 59"/>
          <p:cNvSpPr txBox="1"/>
          <p:nvPr>
            <p:ph idx="10" type="dt"/>
          </p:nvPr>
        </p:nvSpPr>
        <p:spPr>
          <a:xfrm>
            <a:off x="609441" y="6476999"/>
            <a:ext cx="2844059"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200">
                <a:solidFill>
                  <a:srgbClr val="41414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9pPr>
          </a:lstStyle>
          <a:p/>
        </p:txBody>
      </p:sp>
      <p:sp>
        <p:nvSpPr>
          <p:cNvPr id="60" name="Shape 60"/>
          <p:cNvSpPr txBox="1"/>
          <p:nvPr>
            <p:ph idx="11" type="ftr"/>
          </p:nvPr>
        </p:nvSpPr>
        <p:spPr>
          <a:xfrm>
            <a:off x="3519878" y="6476999"/>
            <a:ext cx="7341713"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200">
                <a:solidFill>
                  <a:srgbClr val="41414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9pPr>
          </a:lstStyle>
          <a:p/>
        </p:txBody>
      </p:sp>
      <p:sp>
        <p:nvSpPr>
          <p:cNvPr id="61" name="Shape 61"/>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Σύγκριση">
    <p:spTree>
      <p:nvGrpSpPr>
        <p:cNvPr id="62" name="Shape 62"/>
        <p:cNvGrpSpPr/>
        <p:nvPr/>
      </p:nvGrpSpPr>
      <p:grpSpPr>
        <a:xfrm>
          <a:off x="0" y="0"/>
          <a:ext cx="0" cy="0"/>
          <a:chOff x="0" y="0"/>
          <a:chExt cx="0" cy="0"/>
        </a:xfrm>
      </p:grpSpPr>
      <p:sp>
        <p:nvSpPr>
          <p:cNvPr id="63" name="Shape 63"/>
          <p:cNvSpPr txBox="1"/>
          <p:nvPr>
            <p:ph type="title"/>
          </p:nvPr>
        </p:nvSpPr>
        <p:spPr>
          <a:xfrm>
            <a:off x="609441" y="152400"/>
            <a:ext cx="10969943" cy="1251062"/>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rgbClr val="FFC700"/>
              </a:buClr>
              <a:buSzPts val="1400"/>
              <a:buFont typeface="Corbel"/>
              <a:buNone/>
              <a:defRPr b="1" i="0" sz="4500" u="none" cap="none" strike="noStrike">
                <a:solidFill>
                  <a:srgbClr val="FFC700"/>
                </a:solidFill>
                <a:latin typeface="Corbel"/>
                <a:ea typeface="Corbel"/>
                <a:cs typeface="Corbel"/>
                <a:sym typeface="Corbe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4" name="Shape 64"/>
          <p:cNvSpPr txBox="1"/>
          <p:nvPr>
            <p:ph idx="1" type="body"/>
          </p:nvPr>
        </p:nvSpPr>
        <p:spPr>
          <a:xfrm>
            <a:off x="609441" y="1698988"/>
            <a:ext cx="5385514" cy="715355"/>
          </a:xfrm>
          <a:prstGeom prst="rect">
            <a:avLst/>
          </a:prstGeom>
          <a:noFill/>
          <a:ln>
            <a:noFill/>
          </a:ln>
        </p:spPr>
        <p:txBody>
          <a:bodyPr anchorCtr="0" anchor="ctr" bIns="91425" lIns="91425" spcFirstLastPara="1" rIns="91425" wrap="square" tIns="91425"/>
          <a:lstStyle>
            <a:lvl1pPr indent="-228600" lvl="0" marL="457200" marR="0" rtl="0" algn="l">
              <a:spcBef>
                <a:spcPts val="0"/>
              </a:spcBef>
              <a:spcAft>
                <a:spcPts val="0"/>
              </a:spcAft>
              <a:buClr>
                <a:schemeClr val="accent1"/>
              </a:buClr>
              <a:buSzPts val="2560"/>
              <a:buFont typeface="Noto Sans Symbols"/>
              <a:buNone/>
              <a:defRPr b="1" i="0" sz="2300" u="none" cap="none" strike="noStrike">
                <a:solidFill>
                  <a:schemeClr val="dk1"/>
                </a:solidFill>
                <a:latin typeface="Corbel"/>
                <a:ea typeface="Corbel"/>
                <a:cs typeface="Corbel"/>
                <a:sym typeface="Corbel"/>
              </a:defRPr>
            </a:lvl1pPr>
            <a:lvl2pPr indent="-228600" lvl="1" marL="914400" marR="0" rtl="0" algn="l">
              <a:spcBef>
                <a:spcPts val="400"/>
              </a:spcBef>
              <a:spcAft>
                <a:spcPts val="0"/>
              </a:spcAft>
              <a:buClr>
                <a:schemeClr val="accent2"/>
              </a:buClr>
              <a:buSzPts val="2520"/>
              <a:buFont typeface="Noto Sans Symbols"/>
              <a:buNone/>
              <a:defRPr b="1" i="0" sz="2000" u="none" cap="none" strike="noStrike">
                <a:solidFill>
                  <a:schemeClr val="dk1"/>
                </a:solidFill>
                <a:latin typeface="Corbel"/>
                <a:ea typeface="Corbel"/>
                <a:cs typeface="Corbel"/>
                <a:sym typeface="Corbel"/>
              </a:defRPr>
            </a:lvl2pPr>
            <a:lvl3pPr indent="-228600" lvl="2" marL="1371600" marR="0" rtl="0" algn="l">
              <a:spcBef>
                <a:spcPts val="360"/>
              </a:spcBef>
              <a:spcAft>
                <a:spcPts val="0"/>
              </a:spcAft>
              <a:buClr>
                <a:schemeClr val="accent3"/>
              </a:buClr>
              <a:buSzPts val="2400"/>
              <a:buFont typeface="Arial"/>
              <a:buNone/>
              <a:defRPr b="1" i="0" sz="1800" u="none" cap="none" strike="noStrike">
                <a:solidFill>
                  <a:schemeClr val="dk1"/>
                </a:solidFill>
                <a:latin typeface="Corbel"/>
                <a:ea typeface="Corbel"/>
                <a:cs typeface="Corbel"/>
                <a:sym typeface="Corbel"/>
              </a:defRPr>
            </a:lvl3pPr>
            <a:lvl4pPr indent="-228600" lvl="3" marL="1828800" marR="0" rtl="0" algn="l">
              <a:spcBef>
                <a:spcPts val="320"/>
              </a:spcBef>
              <a:spcAft>
                <a:spcPts val="0"/>
              </a:spcAft>
              <a:buClr>
                <a:schemeClr val="accent4"/>
              </a:buClr>
              <a:buSzPts val="2000"/>
              <a:buFont typeface="Arial"/>
              <a:buNone/>
              <a:defRPr b="1" i="0" sz="1600" u="none" cap="none" strike="noStrike">
                <a:solidFill>
                  <a:schemeClr val="dk1"/>
                </a:solidFill>
                <a:latin typeface="Corbel"/>
                <a:ea typeface="Corbel"/>
                <a:cs typeface="Corbel"/>
                <a:sym typeface="Corbel"/>
              </a:defRPr>
            </a:lvl4pPr>
            <a:lvl5pPr indent="-228600" lvl="4" marL="2286000" marR="0" rtl="0" algn="l">
              <a:spcBef>
                <a:spcPts val="320"/>
              </a:spcBef>
              <a:spcAft>
                <a:spcPts val="0"/>
              </a:spcAft>
              <a:buClr>
                <a:schemeClr val="accent5"/>
              </a:buClr>
              <a:buSzPts val="2000"/>
              <a:buFont typeface="Noto Sans Symbols"/>
              <a:buNone/>
              <a:defRPr b="1" i="0" sz="1600" u="none" cap="none" strike="noStrike">
                <a:solidFill>
                  <a:schemeClr val="dk1"/>
                </a:solidFill>
                <a:latin typeface="Corbel"/>
                <a:ea typeface="Corbel"/>
                <a:cs typeface="Corbel"/>
                <a:sym typeface="Corbel"/>
              </a:defRPr>
            </a:lvl5pPr>
            <a:lvl6pPr indent="-228600" lvl="5" marL="2743200" marR="0" rtl="0" algn="l">
              <a:spcBef>
                <a:spcPts val="320"/>
              </a:spcBef>
              <a:spcAft>
                <a:spcPts val="0"/>
              </a:spcAft>
              <a:buClr>
                <a:schemeClr val="accent6"/>
              </a:buClr>
              <a:buSzPts val="2000"/>
              <a:buFont typeface="Noto Sans Symbols"/>
              <a:buNone/>
              <a:defRPr b="1" i="0" sz="1600" u="none" cap="none" strike="noStrike">
                <a:solidFill>
                  <a:schemeClr val="dk1"/>
                </a:solidFill>
                <a:latin typeface="Corbel"/>
                <a:ea typeface="Corbel"/>
                <a:cs typeface="Corbel"/>
                <a:sym typeface="Corbel"/>
              </a:defRPr>
            </a:lvl6pPr>
            <a:lvl7pPr indent="-228600" lvl="6" marL="3200400" marR="0" rtl="0" algn="l">
              <a:spcBef>
                <a:spcPts val="320"/>
              </a:spcBef>
              <a:spcAft>
                <a:spcPts val="0"/>
              </a:spcAft>
              <a:buClr>
                <a:schemeClr val="accent1"/>
              </a:buClr>
              <a:buSzPts val="1800"/>
              <a:buFont typeface="Noto Sans Symbols"/>
              <a:buNone/>
              <a:defRPr b="1" i="0" sz="1600" u="none" cap="none" strike="noStrike">
                <a:solidFill>
                  <a:schemeClr val="dk1"/>
                </a:solidFill>
                <a:latin typeface="Corbel"/>
                <a:ea typeface="Corbel"/>
                <a:cs typeface="Corbel"/>
                <a:sym typeface="Corbel"/>
              </a:defRPr>
            </a:lvl7pPr>
            <a:lvl8pPr indent="-228600" lvl="7" marL="3657600" marR="0" rtl="0" algn="l">
              <a:spcBef>
                <a:spcPts val="320"/>
              </a:spcBef>
              <a:spcAft>
                <a:spcPts val="0"/>
              </a:spcAft>
              <a:buClr>
                <a:schemeClr val="accent2"/>
              </a:buClr>
              <a:buSzPts val="1800"/>
              <a:buFont typeface="Noto Sans Symbols"/>
              <a:buNone/>
              <a:defRPr b="1" i="0" sz="1600" u="none" cap="none" strike="noStrike">
                <a:solidFill>
                  <a:schemeClr val="dk1"/>
                </a:solidFill>
                <a:latin typeface="Corbel"/>
                <a:ea typeface="Corbel"/>
                <a:cs typeface="Corbel"/>
                <a:sym typeface="Corbel"/>
              </a:defRPr>
            </a:lvl8pPr>
            <a:lvl9pPr indent="-228600" lvl="8" marL="4114800" marR="0" rtl="0" algn="l">
              <a:spcBef>
                <a:spcPts val="320"/>
              </a:spcBef>
              <a:spcAft>
                <a:spcPts val="0"/>
              </a:spcAft>
              <a:buClr>
                <a:schemeClr val="accent3"/>
              </a:buClr>
              <a:buSzPts val="1800"/>
              <a:buFont typeface="Noto Sans Symbols"/>
              <a:buNone/>
              <a:defRPr b="1" i="0" sz="1600" u="none" cap="none" strike="noStrike">
                <a:solidFill>
                  <a:schemeClr val="dk1"/>
                </a:solidFill>
                <a:latin typeface="Corbel"/>
                <a:ea typeface="Corbel"/>
                <a:cs typeface="Corbel"/>
                <a:sym typeface="Corbel"/>
              </a:defRPr>
            </a:lvl9pPr>
          </a:lstStyle>
          <a:p/>
        </p:txBody>
      </p:sp>
      <p:sp>
        <p:nvSpPr>
          <p:cNvPr id="65" name="Shape 65"/>
          <p:cNvSpPr txBox="1"/>
          <p:nvPr>
            <p:ph idx="2" type="body"/>
          </p:nvPr>
        </p:nvSpPr>
        <p:spPr>
          <a:xfrm>
            <a:off x="609441" y="2449512"/>
            <a:ext cx="5385514" cy="3951288"/>
          </a:xfrm>
          <a:prstGeom prst="rect">
            <a:avLst/>
          </a:prstGeom>
          <a:noFill/>
          <a:ln>
            <a:noFill/>
          </a:ln>
        </p:spPr>
        <p:txBody>
          <a:bodyPr anchorCtr="0" anchor="t" bIns="91425" lIns="91425" spcFirstLastPara="1" rIns="91425" wrap="square" tIns="91425"/>
          <a:lstStyle>
            <a:lvl1pPr indent="-350520" lvl="0" marL="457200" marR="0" rtl="0" algn="l">
              <a:spcBef>
                <a:spcPts val="0"/>
              </a:spcBef>
              <a:spcAft>
                <a:spcPts val="0"/>
              </a:spcAft>
              <a:buClr>
                <a:schemeClr val="accent1"/>
              </a:buClr>
              <a:buSzPts val="1920"/>
              <a:buFont typeface="Noto Sans Symbols"/>
              <a:buChar char="◼"/>
              <a:defRPr b="0" i="0" sz="2400" u="none" cap="none" strike="noStrike">
                <a:solidFill>
                  <a:schemeClr val="dk1"/>
                </a:solidFill>
                <a:latin typeface="Corbel"/>
                <a:ea typeface="Corbel"/>
                <a:cs typeface="Corbel"/>
                <a:sym typeface="Corbel"/>
              </a:defRPr>
            </a:lvl1pPr>
            <a:lvl2pPr indent="-342900" lvl="1" marL="914400" marR="0" rtl="0" algn="l">
              <a:spcBef>
                <a:spcPts val="400"/>
              </a:spcBef>
              <a:spcAft>
                <a:spcPts val="0"/>
              </a:spcAft>
              <a:buClr>
                <a:schemeClr val="accent2"/>
              </a:buClr>
              <a:buSzPts val="1800"/>
              <a:buFont typeface="Noto Sans Symbols"/>
              <a:buChar char="▪"/>
              <a:defRPr b="0" i="0" sz="2000" u="none" cap="none" strike="noStrike">
                <a:solidFill>
                  <a:schemeClr val="dk1"/>
                </a:solidFill>
                <a:latin typeface="Corbel"/>
                <a:ea typeface="Corbel"/>
                <a:cs typeface="Corbel"/>
                <a:sym typeface="Corbel"/>
              </a:defRPr>
            </a:lvl2pPr>
            <a:lvl3pPr indent="-342900" lvl="2" marL="1371600" marR="0" rtl="0" algn="l">
              <a:spcBef>
                <a:spcPts val="360"/>
              </a:spcBef>
              <a:spcAft>
                <a:spcPts val="0"/>
              </a:spcAft>
              <a:buClr>
                <a:schemeClr val="accent3"/>
              </a:buClr>
              <a:buSzPts val="1800"/>
              <a:buFont typeface="Arial"/>
              <a:buChar char="▪"/>
              <a:defRPr b="0" i="0" sz="1800" u="none" cap="none" strike="noStrike">
                <a:solidFill>
                  <a:schemeClr val="dk1"/>
                </a:solidFill>
                <a:latin typeface="Corbel"/>
                <a:ea typeface="Corbel"/>
                <a:cs typeface="Corbel"/>
                <a:sym typeface="Corbel"/>
              </a:defRPr>
            </a:lvl3pPr>
            <a:lvl4pPr indent="-330200" lvl="3" marL="1828800" marR="0" rtl="0" algn="l">
              <a:spcBef>
                <a:spcPts val="320"/>
              </a:spcBef>
              <a:spcAft>
                <a:spcPts val="0"/>
              </a:spcAft>
              <a:buClr>
                <a:schemeClr val="accent4"/>
              </a:buClr>
              <a:buSzPts val="1600"/>
              <a:buFont typeface="Arial"/>
              <a:buChar char="▪"/>
              <a:defRPr b="0" i="0" sz="1600" u="none" cap="none" strike="noStrike">
                <a:solidFill>
                  <a:schemeClr val="dk1"/>
                </a:solidFill>
                <a:latin typeface="Corbel"/>
                <a:ea typeface="Corbel"/>
                <a:cs typeface="Corbel"/>
                <a:sym typeface="Corbel"/>
              </a:defRPr>
            </a:lvl4pPr>
            <a:lvl5pPr indent="-330200" lvl="4" marL="2286000" marR="0" rtl="0" algn="l">
              <a:spcBef>
                <a:spcPts val="320"/>
              </a:spcBef>
              <a:spcAft>
                <a:spcPts val="0"/>
              </a:spcAft>
              <a:buClr>
                <a:schemeClr val="accent5"/>
              </a:buClr>
              <a:buSzPts val="1600"/>
              <a:buFont typeface="Noto Sans Symbols"/>
              <a:buChar char="•"/>
              <a:defRPr b="0" i="0" sz="1600" u="none" cap="none" strike="noStrike">
                <a:solidFill>
                  <a:schemeClr val="dk1"/>
                </a:solidFill>
                <a:latin typeface="Corbel"/>
                <a:ea typeface="Corbel"/>
                <a:cs typeface="Corbel"/>
                <a:sym typeface="Corbel"/>
              </a:defRPr>
            </a:lvl5pPr>
            <a:lvl6pPr indent="-330200" lvl="5" marL="2743200" marR="0" rtl="0" algn="l">
              <a:spcBef>
                <a:spcPts val="320"/>
              </a:spcBef>
              <a:spcAft>
                <a:spcPts val="0"/>
              </a:spcAft>
              <a:buClr>
                <a:schemeClr val="accent6"/>
              </a:buClr>
              <a:buSzPts val="1600"/>
              <a:buFont typeface="Noto Sans Symbols"/>
              <a:buChar char="⚫"/>
              <a:defRPr b="0" i="0" sz="1600" u="none" cap="none" strike="noStrike">
                <a:solidFill>
                  <a:schemeClr val="dk1"/>
                </a:solidFill>
                <a:latin typeface="Corbel"/>
                <a:ea typeface="Corbel"/>
                <a:cs typeface="Corbel"/>
                <a:sym typeface="Corbel"/>
              </a:defRPr>
            </a:lvl6pPr>
            <a:lvl7pPr indent="-330200" lvl="6" marL="3200400" marR="0" rtl="0" algn="l">
              <a:spcBef>
                <a:spcPts val="320"/>
              </a:spcBef>
              <a:spcAft>
                <a:spcPts val="0"/>
              </a:spcAft>
              <a:buClr>
                <a:schemeClr val="accent1"/>
              </a:buClr>
              <a:buSzPts val="1600"/>
              <a:buFont typeface="Noto Sans Symbols"/>
              <a:buChar char="⚫"/>
              <a:defRPr b="0" i="0" sz="1600" u="none" cap="none" strike="noStrike">
                <a:solidFill>
                  <a:schemeClr val="dk1"/>
                </a:solidFill>
                <a:latin typeface="Corbel"/>
                <a:ea typeface="Corbel"/>
                <a:cs typeface="Corbel"/>
                <a:sym typeface="Corbel"/>
              </a:defRPr>
            </a:lvl7pPr>
            <a:lvl8pPr indent="-330200" lvl="7" marL="3657600" marR="0" rtl="0" algn="l">
              <a:spcBef>
                <a:spcPts val="320"/>
              </a:spcBef>
              <a:spcAft>
                <a:spcPts val="0"/>
              </a:spcAft>
              <a:buClr>
                <a:schemeClr val="accent2"/>
              </a:buClr>
              <a:buSzPts val="1600"/>
              <a:buFont typeface="Noto Sans Symbols"/>
              <a:buChar char="⚫"/>
              <a:defRPr b="0" i="0" sz="1600" u="none" cap="none" strike="noStrike">
                <a:solidFill>
                  <a:schemeClr val="dk1"/>
                </a:solidFill>
                <a:latin typeface="Corbel"/>
                <a:ea typeface="Corbel"/>
                <a:cs typeface="Corbel"/>
                <a:sym typeface="Corbel"/>
              </a:defRPr>
            </a:lvl8pPr>
            <a:lvl9pPr indent="-330200" lvl="8" marL="4114800" marR="0" rtl="0" algn="l">
              <a:spcBef>
                <a:spcPts val="320"/>
              </a:spcBef>
              <a:spcAft>
                <a:spcPts val="0"/>
              </a:spcAft>
              <a:buClr>
                <a:schemeClr val="accent3"/>
              </a:buClr>
              <a:buSzPts val="1600"/>
              <a:buFont typeface="Noto Sans Symbols"/>
              <a:buChar char="⚫"/>
              <a:defRPr b="0" i="0" sz="1600" u="none" cap="none" strike="noStrike">
                <a:solidFill>
                  <a:schemeClr val="dk1"/>
                </a:solidFill>
                <a:latin typeface="Corbel"/>
                <a:ea typeface="Corbel"/>
                <a:cs typeface="Corbel"/>
                <a:sym typeface="Corbel"/>
              </a:defRPr>
            </a:lvl9pPr>
          </a:lstStyle>
          <a:p/>
        </p:txBody>
      </p:sp>
      <p:sp>
        <p:nvSpPr>
          <p:cNvPr id="66" name="Shape 66"/>
          <p:cNvSpPr txBox="1"/>
          <p:nvPr>
            <p:ph idx="3" type="body"/>
          </p:nvPr>
        </p:nvSpPr>
        <p:spPr>
          <a:xfrm>
            <a:off x="6191754" y="1698988"/>
            <a:ext cx="5387630" cy="715355"/>
          </a:xfrm>
          <a:prstGeom prst="rect">
            <a:avLst/>
          </a:prstGeom>
          <a:noFill/>
          <a:ln>
            <a:noFill/>
          </a:ln>
        </p:spPr>
        <p:txBody>
          <a:bodyPr anchorCtr="0" anchor="ctr" bIns="91425" lIns="91425" spcFirstLastPara="1" rIns="91425" wrap="square" tIns="91425"/>
          <a:lstStyle>
            <a:lvl1pPr indent="-228600" lvl="0" marL="457200" marR="0" rtl="0" algn="l">
              <a:spcBef>
                <a:spcPts val="0"/>
              </a:spcBef>
              <a:spcAft>
                <a:spcPts val="0"/>
              </a:spcAft>
              <a:buClr>
                <a:schemeClr val="accent1"/>
              </a:buClr>
              <a:buSzPts val="2560"/>
              <a:buFont typeface="Noto Sans Symbols"/>
              <a:buNone/>
              <a:defRPr b="1" i="0" sz="2300" u="none" cap="none" strike="noStrike">
                <a:solidFill>
                  <a:schemeClr val="dk1"/>
                </a:solidFill>
                <a:latin typeface="Corbel"/>
                <a:ea typeface="Corbel"/>
                <a:cs typeface="Corbel"/>
                <a:sym typeface="Corbel"/>
              </a:defRPr>
            </a:lvl1pPr>
            <a:lvl2pPr indent="-228600" lvl="1" marL="914400" marR="0" rtl="0" algn="l">
              <a:spcBef>
                <a:spcPts val="400"/>
              </a:spcBef>
              <a:spcAft>
                <a:spcPts val="0"/>
              </a:spcAft>
              <a:buClr>
                <a:schemeClr val="accent2"/>
              </a:buClr>
              <a:buSzPts val="2520"/>
              <a:buFont typeface="Noto Sans Symbols"/>
              <a:buNone/>
              <a:defRPr b="1" i="0" sz="2000" u="none" cap="none" strike="noStrike">
                <a:solidFill>
                  <a:schemeClr val="dk1"/>
                </a:solidFill>
                <a:latin typeface="Corbel"/>
                <a:ea typeface="Corbel"/>
                <a:cs typeface="Corbel"/>
                <a:sym typeface="Corbel"/>
              </a:defRPr>
            </a:lvl2pPr>
            <a:lvl3pPr indent="-228600" lvl="2" marL="1371600" marR="0" rtl="0" algn="l">
              <a:spcBef>
                <a:spcPts val="360"/>
              </a:spcBef>
              <a:spcAft>
                <a:spcPts val="0"/>
              </a:spcAft>
              <a:buClr>
                <a:schemeClr val="accent3"/>
              </a:buClr>
              <a:buSzPts val="2400"/>
              <a:buFont typeface="Arial"/>
              <a:buNone/>
              <a:defRPr b="1" i="0" sz="1800" u="none" cap="none" strike="noStrike">
                <a:solidFill>
                  <a:schemeClr val="dk1"/>
                </a:solidFill>
                <a:latin typeface="Corbel"/>
                <a:ea typeface="Corbel"/>
                <a:cs typeface="Corbel"/>
                <a:sym typeface="Corbel"/>
              </a:defRPr>
            </a:lvl3pPr>
            <a:lvl4pPr indent="-228600" lvl="3" marL="1828800" marR="0" rtl="0" algn="l">
              <a:spcBef>
                <a:spcPts val="320"/>
              </a:spcBef>
              <a:spcAft>
                <a:spcPts val="0"/>
              </a:spcAft>
              <a:buClr>
                <a:schemeClr val="accent4"/>
              </a:buClr>
              <a:buSzPts val="2000"/>
              <a:buFont typeface="Arial"/>
              <a:buNone/>
              <a:defRPr b="1" i="0" sz="1600" u="none" cap="none" strike="noStrike">
                <a:solidFill>
                  <a:schemeClr val="dk1"/>
                </a:solidFill>
                <a:latin typeface="Corbel"/>
                <a:ea typeface="Corbel"/>
                <a:cs typeface="Corbel"/>
                <a:sym typeface="Corbel"/>
              </a:defRPr>
            </a:lvl4pPr>
            <a:lvl5pPr indent="-228600" lvl="4" marL="2286000" marR="0" rtl="0" algn="l">
              <a:spcBef>
                <a:spcPts val="320"/>
              </a:spcBef>
              <a:spcAft>
                <a:spcPts val="0"/>
              </a:spcAft>
              <a:buClr>
                <a:schemeClr val="accent5"/>
              </a:buClr>
              <a:buSzPts val="2000"/>
              <a:buFont typeface="Noto Sans Symbols"/>
              <a:buNone/>
              <a:defRPr b="1" i="0" sz="1600" u="none" cap="none" strike="noStrike">
                <a:solidFill>
                  <a:schemeClr val="dk1"/>
                </a:solidFill>
                <a:latin typeface="Corbel"/>
                <a:ea typeface="Corbel"/>
                <a:cs typeface="Corbel"/>
                <a:sym typeface="Corbel"/>
              </a:defRPr>
            </a:lvl5pPr>
            <a:lvl6pPr indent="-228600" lvl="5" marL="2743200" marR="0" rtl="0" algn="l">
              <a:spcBef>
                <a:spcPts val="320"/>
              </a:spcBef>
              <a:spcAft>
                <a:spcPts val="0"/>
              </a:spcAft>
              <a:buClr>
                <a:schemeClr val="accent6"/>
              </a:buClr>
              <a:buSzPts val="2000"/>
              <a:buFont typeface="Noto Sans Symbols"/>
              <a:buNone/>
              <a:defRPr b="1" i="0" sz="1600" u="none" cap="none" strike="noStrike">
                <a:solidFill>
                  <a:schemeClr val="dk1"/>
                </a:solidFill>
                <a:latin typeface="Corbel"/>
                <a:ea typeface="Corbel"/>
                <a:cs typeface="Corbel"/>
                <a:sym typeface="Corbel"/>
              </a:defRPr>
            </a:lvl6pPr>
            <a:lvl7pPr indent="-228600" lvl="6" marL="3200400" marR="0" rtl="0" algn="l">
              <a:spcBef>
                <a:spcPts val="320"/>
              </a:spcBef>
              <a:spcAft>
                <a:spcPts val="0"/>
              </a:spcAft>
              <a:buClr>
                <a:schemeClr val="accent1"/>
              </a:buClr>
              <a:buSzPts val="1800"/>
              <a:buFont typeface="Noto Sans Symbols"/>
              <a:buNone/>
              <a:defRPr b="1" i="0" sz="1600" u="none" cap="none" strike="noStrike">
                <a:solidFill>
                  <a:schemeClr val="dk1"/>
                </a:solidFill>
                <a:latin typeface="Corbel"/>
                <a:ea typeface="Corbel"/>
                <a:cs typeface="Corbel"/>
                <a:sym typeface="Corbel"/>
              </a:defRPr>
            </a:lvl7pPr>
            <a:lvl8pPr indent="-228600" lvl="7" marL="3657600" marR="0" rtl="0" algn="l">
              <a:spcBef>
                <a:spcPts val="320"/>
              </a:spcBef>
              <a:spcAft>
                <a:spcPts val="0"/>
              </a:spcAft>
              <a:buClr>
                <a:schemeClr val="accent2"/>
              </a:buClr>
              <a:buSzPts val="1800"/>
              <a:buFont typeface="Noto Sans Symbols"/>
              <a:buNone/>
              <a:defRPr b="1" i="0" sz="1600" u="none" cap="none" strike="noStrike">
                <a:solidFill>
                  <a:schemeClr val="dk1"/>
                </a:solidFill>
                <a:latin typeface="Corbel"/>
                <a:ea typeface="Corbel"/>
                <a:cs typeface="Corbel"/>
                <a:sym typeface="Corbel"/>
              </a:defRPr>
            </a:lvl8pPr>
            <a:lvl9pPr indent="-228600" lvl="8" marL="4114800" marR="0" rtl="0" algn="l">
              <a:spcBef>
                <a:spcPts val="320"/>
              </a:spcBef>
              <a:spcAft>
                <a:spcPts val="0"/>
              </a:spcAft>
              <a:buClr>
                <a:schemeClr val="accent3"/>
              </a:buClr>
              <a:buSzPts val="1800"/>
              <a:buFont typeface="Noto Sans Symbols"/>
              <a:buNone/>
              <a:defRPr b="1" i="0" sz="1600" u="none" cap="none" strike="noStrike">
                <a:solidFill>
                  <a:schemeClr val="dk1"/>
                </a:solidFill>
                <a:latin typeface="Corbel"/>
                <a:ea typeface="Corbel"/>
                <a:cs typeface="Corbel"/>
                <a:sym typeface="Corbel"/>
              </a:defRPr>
            </a:lvl9pPr>
          </a:lstStyle>
          <a:p/>
        </p:txBody>
      </p:sp>
      <p:sp>
        <p:nvSpPr>
          <p:cNvPr id="67" name="Shape 67"/>
          <p:cNvSpPr txBox="1"/>
          <p:nvPr>
            <p:ph idx="4" type="body"/>
          </p:nvPr>
        </p:nvSpPr>
        <p:spPr>
          <a:xfrm>
            <a:off x="6191754" y="2449512"/>
            <a:ext cx="5387630" cy="3951288"/>
          </a:xfrm>
          <a:prstGeom prst="rect">
            <a:avLst/>
          </a:prstGeom>
          <a:noFill/>
          <a:ln>
            <a:noFill/>
          </a:ln>
        </p:spPr>
        <p:txBody>
          <a:bodyPr anchorCtr="0" anchor="t" bIns="91425" lIns="91425" spcFirstLastPara="1" rIns="91425" wrap="square" tIns="91425"/>
          <a:lstStyle>
            <a:lvl1pPr indent="-350520" lvl="0" marL="457200" marR="0" rtl="0" algn="l">
              <a:spcBef>
                <a:spcPts val="0"/>
              </a:spcBef>
              <a:spcAft>
                <a:spcPts val="0"/>
              </a:spcAft>
              <a:buClr>
                <a:schemeClr val="accent1"/>
              </a:buClr>
              <a:buSzPts val="1920"/>
              <a:buFont typeface="Noto Sans Symbols"/>
              <a:buChar char="◼"/>
              <a:defRPr b="0" i="0" sz="2400" u="none" cap="none" strike="noStrike">
                <a:solidFill>
                  <a:schemeClr val="dk1"/>
                </a:solidFill>
                <a:latin typeface="Corbel"/>
                <a:ea typeface="Corbel"/>
                <a:cs typeface="Corbel"/>
                <a:sym typeface="Corbel"/>
              </a:defRPr>
            </a:lvl1pPr>
            <a:lvl2pPr indent="-342900" lvl="1" marL="914400" marR="0" rtl="0" algn="l">
              <a:spcBef>
                <a:spcPts val="400"/>
              </a:spcBef>
              <a:spcAft>
                <a:spcPts val="0"/>
              </a:spcAft>
              <a:buClr>
                <a:schemeClr val="accent2"/>
              </a:buClr>
              <a:buSzPts val="1800"/>
              <a:buFont typeface="Noto Sans Symbols"/>
              <a:buChar char="▪"/>
              <a:defRPr b="0" i="0" sz="2000" u="none" cap="none" strike="noStrike">
                <a:solidFill>
                  <a:schemeClr val="dk1"/>
                </a:solidFill>
                <a:latin typeface="Corbel"/>
                <a:ea typeface="Corbel"/>
                <a:cs typeface="Corbel"/>
                <a:sym typeface="Corbel"/>
              </a:defRPr>
            </a:lvl2pPr>
            <a:lvl3pPr indent="-342900" lvl="2" marL="1371600" marR="0" rtl="0" algn="l">
              <a:spcBef>
                <a:spcPts val="360"/>
              </a:spcBef>
              <a:spcAft>
                <a:spcPts val="0"/>
              </a:spcAft>
              <a:buClr>
                <a:schemeClr val="accent3"/>
              </a:buClr>
              <a:buSzPts val="1800"/>
              <a:buFont typeface="Arial"/>
              <a:buChar char="▪"/>
              <a:defRPr b="0" i="0" sz="1800" u="none" cap="none" strike="noStrike">
                <a:solidFill>
                  <a:schemeClr val="dk1"/>
                </a:solidFill>
                <a:latin typeface="Corbel"/>
                <a:ea typeface="Corbel"/>
                <a:cs typeface="Corbel"/>
                <a:sym typeface="Corbel"/>
              </a:defRPr>
            </a:lvl3pPr>
            <a:lvl4pPr indent="-330200" lvl="3" marL="1828800" marR="0" rtl="0" algn="l">
              <a:spcBef>
                <a:spcPts val="320"/>
              </a:spcBef>
              <a:spcAft>
                <a:spcPts val="0"/>
              </a:spcAft>
              <a:buClr>
                <a:schemeClr val="accent4"/>
              </a:buClr>
              <a:buSzPts val="1600"/>
              <a:buFont typeface="Arial"/>
              <a:buChar char="▪"/>
              <a:defRPr b="0" i="0" sz="1600" u="none" cap="none" strike="noStrike">
                <a:solidFill>
                  <a:schemeClr val="dk1"/>
                </a:solidFill>
                <a:latin typeface="Corbel"/>
                <a:ea typeface="Corbel"/>
                <a:cs typeface="Corbel"/>
                <a:sym typeface="Corbel"/>
              </a:defRPr>
            </a:lvl4pPr>
            <a:lvl5pPr indent="-330200" lvl="4" marL="2286000" marR="0" rtl="0" algn="l">
              <a:spcBef>
                <a:spcPts val="320"/>
              </a:spcBef>
              <a:spcAft>
                <a:spcPts val="0"/>
              </a:spcAft>
              <a:buClr>
                <a:schemeClr val="accent5"/>
              </a:buClr>
              <a:buSzPts val="1600"/>
              <a:buFont typeface="Noto Sans Symbols"/>
              <a:buChar char="•"/>
              <a:defRPr b="0" i="0" sz="1600" u="none" cap="none" strike="noStrike">
                <a:solidFill>
                  <a:schemeClr val="dk1"/>
                </a:solidFill>
                <a:latin typeface="Corbel"/>
                <a:ea typeface="Corbel"/>
                <a:cs typeface="Corbel"/>
                <a:sym typeface="Corbel"/>
              </a:defRPr>
            </a:lvl5pPr>
            <a:lvl6pPr indent="-330200" lvl="5" marL="2743200" marR="0" rtl="0" algn="l">
              <a:spcBef>
                <a:spcPts val="320"/>
              </a:spcBef>
              <a:spcAft>
                <a:spcPts val="0"/>
              </a:spcAft>
              <a:buClr>
                <a:schemeClr val="accent6"/>
              </a:buClr>
              <a:buSzPts val="1600"/>
              <a:buFont typeface="Noto Sans Symbols"/>
              <a:buChar char="⚫"/>
              <a:defRPr b="0" i="0" sz="1600" u="none" cap="none" strike="noStrike">
                <a:solidFill>
                  <a:schemeClr val="dk1"/>
                </a:solidFill>
                <a:latin typeface="Corbel"/>
                <a:ea typeface="Corbel"/>
                <a:cs typeface="Corbel"/>
                <a:sym typeface="Corbel"/>
              </a:defRPr>
            </a:lvl6pPr>
            <a:lvl7pPr indent="-330200" lvl="6" marL="3200400" marR="0" rtl="0" algn="l">
              <a:spcBef>
                <a:spcPts val="320"/>
              </a:spcBef>
              <a:spcAft>
                <a:spcPts val="0"/>
              </a:spcAft>
              <a:buClr>
                <a:schemeClr val="accent1"/>
              </a:buClr>
              <a:buSzPts val="1600"/>
              <a:buFont typeface="Noto Sans Symbols"/>
              <a:buChar char="⚫"/>
              <a:defRPr b="0" i="0" sz="1600" u="none" cap="none" strike="noStrike">
                <a:solidFill>
                  <a:schemeClr val="dk1"/>
                </a:solidFill>
                <a:latin typeface="Corbel"/>
                <a:ea typeface="Corbel"/>
                <a:cs typeface="Corbel"/>
                <a:sym typeface="Corbel"/>
              </a:defRPr>
            </a:lvl7pPr>
            <a:lvl8pPr indent="-330200" lvl="7" marL="3657600" marR="0" rtl="0" algn="l">
              <a:spcBef>
                <a:spcPts val="320"/>
              </a:spcBef>
              <a:spcAft>
                <a:spcPts val="0"/>
              </a:spcAft>
              <a:buClr>
                <a:schemeClr val="accent2"/>
              </a:buClr>
              <a:buSzPts val="1600"/>
              <a:buFont typeface="Noto Sans Symbols"/>
              <a:buChar char="⚫"/>
              <a:defRPr b="0" i="0" sz="1600" u="none" cap="none" strike="noStrike">
                <a:solidFill>
                  <a:schemeClr val="dk1"/>
                </a:solidFill>
                <a:latin typeface="Corbel"/>
                <a:ea typeface="Corbel"/>
                <a:cs typeface="Corbel"/>
                <a:sym typeface="Corbel"/>
              </a:defRPr>
            </a:lvl8pPr>
            <a:lvl9pPr indent="-330200" lvl="8" marL="4114800" marR="0" rtl="0" algn="l">
              <a:spcBef>
                <a:spcPts val="320"/>
              </a:spcBef>
              <a:spcAft>
                <a:spcPts val="0"/>
              </a:spcAft>
              <a:buClr>
                <a:schemeClr val="accent3"/>
              </a:buClr>
              <a:buSzPts val="1600"/>
              <a:buFont typeface="Noto Sans Symbols"/>
              <a:buChar char="⚫"/>
              <a:defRPr b="0" i="0" sz="1600" u="none" cap="none" strike="noStrike">
                <a:solidFill>
                  <a:schemeClr val="dk1"/>
                </a:solidFill>
                <a:latin typeface="Corbel"/>
                <a:ea typeface="Corbel"/>
                <a:cs typeface="Corbel"/>
                <a:sym typeface="Corbel"/>
              </a:defRPr>
            </a:lvl9pPr>
          </a:lstStyle>
          <a:p/>
        </p:txBody>
      </p:sp>
      <p:sp>
        <p:nvSpPr>
          <p:cNvPr id="68" name="Shape 68"/>
          <p:cNvSpPr txBox="1"/>
          <p:nvPr>
            <p:ph idx="10" type="dt"/>
          </p:nvPr>
        </p:nvSpPr>
        <p:spPr>
          <a:xfrm>
            <a:off x="609441" y="6476999"/>
            <a:ext cx="2844059"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200">
                <a:solidFill>
                  <a:srgbClr val="41414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9pPr>
          </a:lstStyle>
          <a:p/>
        </p:txBody>
      </p:sp>
      <p:sp>
        <p:nvSpPr>
          <p:cNvPr id="69" name="Shape 69"/>
          <p:cNvSpPr txBox="1"/>
          <p:nvPr>
            <p:ph idx="11" type="ftr"/>
          </p:nvPr>
        </p:nvSpPr>
        <p:spPr>
          <a:xfrm>
            <a:off x="3519878" y="6476999"/>
            <a:ext cx="7341713"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200">
                <a:solidFill>
                  <a:srgbClr val="41414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9pPr>
          </a:lstStyle>
          <a:p/>
        </p:txBody>
      </p:sp>
      <p:sp>
        <p:nvSpPr>
          <p:cNvPr id="70" name="Shape 70"/>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Μόνο τίτλος">
    <p:spTree>
      <p:nvGrpSpPr>
        <p:cNvPr id="71" name="Shape 71"/>
        <p:cNvGrpSpPr/>
        <p:nvPr/>
      </p:nvGrpSpPr>
      <p:grpSpPr>
        <a:xfrm>
          <a:off x="0" y="0"/>
          <a:ext cx="0" cy="0"/>
          <a:chOff x="0" y="0"/>
          <a:chExt cx="0" cy="0"/>
        </a:xfrm>
      </p:grpSpPr>
      <p:sp>
        <p:nvSpPr>
          <p:cNvPr id="72" name="Shape 72"/>
          <p:cNvSpPr txBox="1"/>
          <p:nvPr>
            <p:ph type="title"/>
          </p:nvPr>
        </p:nvSpPr>
        <p:spPr>
          <a:xfrm>
            <a:off x="609441" y="152400"/>
            <a:ext cx="10969943" cy="1251062"/>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rgbClr val="FFC700"/>
              </a:buClr>
              <a:buSzPts val="1400"/>
              <a:buFont typeface="Corbel"/>
              <a:buNone/>
              <a:defRPr b="1" i="0" sz="4500" u="none" cap="none" strike="noStrike">
                <a:solidFill>
                  <a:srgbClr val="FFC700"/>
                </a:solidFill>
                <a:latin typeface="Corbel"/>
                <a:ea typeface="Corbel"/>
                <a:cs typeface="Corbel"/>
                <a:sym typeface="Corbe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3" name="Shape 73"/>
          <p:cNvSpPr txBox="1"/>
          <p:nvPr>
            <p:ph idx="10" type="dt"/>
          </p:nvPr>
        </p:nvSpPr>
        <p:spPr>
          <a:xfrm>
            <a:off x="609441" y="6476999"/>
            <a:ext cx="2844059"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200">
                <a:solidFill>
                  <a:srgbClr val="41414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9pPr>
          </a:lstStyle>
          <a:p/>
        </p:txBody>
      </p:sp>
      <p:sp>
        <p:nvSpPr>
          <p:cNvPr id="74" name="Shape 74"/>
          <p:cNvSpPr txBox="1"/>
          <p:nvPr>
            <p:ph idx="11" type="ftr"/>
          </p:nvPr>
        </p:nvSpPr>
        <p:spPr>
          <a:xfrm>
            <a:off x="3519878" y="6476999"/>
            <a:ext cx="7341713"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200">
                <a:solidFill>
                  <a:srgbClr val="41414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9pPr>
          </a:lstStyle>
          <a:p/>
        </p:txBody>
      </p:sp>
      <p:sp>
        <p:nvSpPr>
          <p:cNvPr id="75" name="Shape 75"/>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blank">
  <p:cSld name="Κενή">
    <p:spTree>
      <p:nvGrpSpPr>
        <p:cNvPr id="76" name="Shape 76"/>
        <p:cNvGrpSpPr/>
        <p:nvPr/>
      </p:nvGrpSpPr>
      <p:grpSpPr>
        <a:xfrm>
          <a:off x="0" y="0"/>
          <a:ext cx="0" cy="0"/>
          <a:chOff x="0" y="0"/>
          <a:chExt cx="0" cy="0"/>
        </a:xfrm>
      </p:grpSpPr>
      <p:sp>
        <p:nvSpPr>
          <p:cNvPr id="77" name="Shape 77"/>
          <p:cNvSpPr txBox="1"/>
          <p:nvPr>
            <p:ph idx="10" type="dt"/>
          </p:nvPr>
        </p:nvSpPr>
        <p:spPr>
          <a:xfrm>
            <a:off x="609441" y="6476999"/>
            <a:ext cx="2844059"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200">
                <a:solidFill>
                  <a:srgbClr val="41414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9pPr>
          </a:lstStyle>
          <a:p/>
        </p:txBody>
      </p:sp>
      <p:sp>
        <p:nvSpPr>
          <p:cNvPr id="78" name="Shape 78"/>
          <p:cNvSpPr txBox="1"/>
          <p:nvPr>
            <p:ph idx="11" type="ftr"/>
          </p:nvPr>
        </p:nvSpPr>
        <p:spPr>
          <a:xfrm>
            <a:off x="3519878" y="6476999"/>
            <a:ext cx="7341713"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200">
                <a:solidFill>
                  <a:srgbClr val="41414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9pPr>
          </a:lstStyle>
          <a:p/>
        </p:txBody>
      </p:sp>
      <p:sp>
        <p:nvSpPr>
          <p:cNvPr id="79" name="Shape 79"/>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Περιεχόμενο με λεζάντα">
    <p:spTree>
      <p:nvGrpSpPr>
        <p:cNvPr id="80" name="Shape 80"/>
        <p:cNvGrpSpPr/>
        <p:nvPr/>
      </p:nvGrpSpPr>
      <p:grpSpPr>
        <a:xfrm>
          <a:off x="0" y="0"/>
          <a:ext cx="0" cy="0"/>
          <a:chOff x="0" y="0"/>
          <a:chExt cx="0" cy="0"/>
        </a:xfrm>
      </p:grpSpPr>
      <p:sp>
        <p:nvSpPr>
          <p:cNvPr id="81" name="Shape 81"/>
          <p:cNvSpPr txBox="1"/>
          <p:nvPr>
            <p:ph type="title"/>
          </p:nvPr>
        </p:nvSpPr>
        <p:spPr>
          <a:xfrm>
            <a:off x="223726" y="152400"/>
            <a:ext cx="3364116" cy="97840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rgbClr val="FFC700"/>
              </a:buClr>
              <a:buSzPts val="1400"/>
              <a:buFont typeface="Corbel"/>
              <a:buNone/>
              <a:defRPr b="0" i="0" sz="2000" u="none" cap="none" strike="noStrike">
                <a:solidFill>
                  <a:srgbClr val="FFC700"/>
                </a:solidFill>
                <a:latin typeface="Corbel"/>
                <a:ea typeface="Corbel"/>
                <a:cs typeface="Corbel"/>
                <a:sym typeface="Corbe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2" name="Shape 82"/>
          <p:cNvSpPr txBox="1"/>
          <p:nvPr>
            <p:ph idx="1" type="body"/>
          </p:nvPr>
        </p:nvSpPr>
        <p:spPr>
          <a:xfrm>
            <a:off x="4024788" y="1743133"/>
            <a:ext cx="7892132" cy="4558885"/>
          </a:xfrm>
          <a:prstGeom prst="rect">
            <a:avLst/>
          </a:prstGeom>
          <a:noFill/>
          <a:ln>
            <a:noFill/>
          </a:ln>
        </p:spPr>
        <p:txBody>
          <a:bodyPr anchorCtr="0" anchor="t" bIns="91425" lIns="91425" spcFirstLastPara="1" rIns="91425" wrap="square" tIns="91425"/>
          <a:lstStyle>
            <a:lvl1pPr indent="-391160" lvl="0" marL="457200" marR="0" rtl="0" algn="l">
              <a:spcBef>
                <a:spcPts val="0"/>
              </a:spcBef>
              <a:spcAft>
                <a:spcPts val="0"/>
              </a:spcAft>
              <a:buClr>
                <a:schemeClr val="accent1"/>
              </a:buClr>
              <a:buSzPts val="2560"/>
              <a:buFont typeface="Noto Sans Symbols"/>
              <a:buChar char="◼"/>
              <a:defRPr b="0" i="0" sz="3200" u="none" cap="none" strike="noStrike">
                <a:solidFill>
                  <a:schemeClr val="dk1"/>
                </a:solidFill>
                <a:latin typeface="Corbel"/>
                <a:ea typeface="Corbel"/>
                <a:cs typeface="Corbel"/>
                <a:sym typeface="Corbel"/>
              </a:defRPr>
            </a:lvl1pPr>
            <a:lvl2pPr indent="-388619" lvl="1" marL="914400" marR="0" rtl="0" algn="l">
              <a:spcBef>
                <a:spcPts val="560"/>
              </a:spcBef>
              <a:spcAft>
                <a:spcPts val="0"/>
              </a:spcAft>
              <a:buClr>
                <a:schemeClr val="accent2"/>
              </a:buClr>
              <a:buSzPts val="2520"/>
              <a:buFont typeface="Noto Sans Symbols"/>
              <a:buChar char="▪"/>
              <a:defRPr b="0" i="0" sz="2800" u="none" cap="none" strike="noStrike">
                <a:solidFill>
                  <a:schemeClr val="dk1"/>
                </a:solidFill>
                <a:latin typeface="Corbel"/>
                <a:ea typeface="Corbel"/>
                <a:cs typeface="Corbel"/>
                <a:sym typeface="Corbel"/>
              </a:defRPr>
            </a:lvl2pPr>
            <a:lvl3pPr indent="-381000" lvl="2" marL="1371600" marR="0" rtl="0" algn="l">
              <a:spcBef>
                <a:spcPts val="480"/>
              </a:spcBef>
              <a:spcAft>
                <a:spcPts val="0"/>
              </a:spcAft>
              <a:buClr>
                <a:schemeClr val="accent3"/>
              </a:buClr>
              <a:buSzPts val="2400"/>
              <a:buFont typeface="Arial"/>
              <a:buChar char="▪"/>
              <a:defRPr b="0" i="0" sz="2400" u="none" cap="none" strike="noStrike">
                <a:solidFill>
                  <a:schemeClr val="dk1"/>
                </a:solidFill>
                <a:latin typeface="Corbel"/>
                <a:ea typeface="Corbel"/>
                <a:cs typeface="Corbel"/>
                <a:sym typeface="Corbel"/>
              </a:defRPr>
            </a:lvl3pPr>
            <a:lvl4pPr indent="-355600" lvl="3" marL="1828800" marR="0" rtl="0" algn="l">
              <a:spcBef>
                <a:spcPts val="400"/>
              </a:spcBef>
              <a:spcAft>
                <a:spcPts val="0"/>
              </a:spcAft>
              <a:buClr>
                <a:schemeClr val="accent4"/>
              </a:buClr>
              <a:buSzPts val="2000"/>
              <a:buFont typeface="Arial"/>
              <a:buChar char="▪"/>
              <a:defRPr b="0" i="0" sz="2000" u="none" cap="none" strike="noStrike">
                <a:solidFill>
                  <a:schemeClr val="dk1"/>
                </a:solidFill>
                <a:latin typeface="Corbel"/>
                <a:ea typeface="Corbel"/>
                <a:cs typeface="Corbel"/>
                <a:sym typeface="Corbel"/>
              </a:defRPr>
            </a:lvl4pPr>
            <a:lvl5pPr indent="-355600" lvl="4" marL="2286000" marR="0" rtl="0" algn="l">
              <a:spcBef>
                <a:spcPts val="400"/>
              </a:spcBef>
              <a:spcAft>
                <a:spcPts val="0"/>
              </a:spcAft>
              <a:buClr>
                <a:schemeClr val="accent5"/>
              </a:buClr>
              <a:buSzPts val="2000"/>
              <a:buFont typeface="Noto Sans Symbols"/>
              <a:buChar char="•"/>
              <a:defRPr b="0" i="0" sz="2000" u="none" cap="none" strike="noStrike">
                <a:solidFill>
                  <a:schemeClr val="dk1"/>
                </a:solidFill>
                <a:latin typeface="Corbel"/>
                <a:ea typeface="Corbel"/>
                <a:cs typeface="Corbel"/>
                <a:sym typeface="Corbel"/>
              </a:defRPr>
            </a:lvl5pPr>
            <a:lvl6pPr indent="-355600" lvl="5" marL="2743200" marR="0" rtl="0" algn="l">
              <a:spcBef>
                <a:spcPts val="400"/>
              </a:spcBef>
              <a:spcAft>
                <a:spcPts val="0"/>
              </a:spcAft>
              <a:buClr>
                <a:schemeClr val="accent6"/>
              </a:buClr>
              <a:buSzPts val="2000"/>
              <a:buFont typeface="Noto Sans Symbols"/>
              <a:buChar char="⚫"/>
              <a:defRPr b="0" i="0" sz="2000" u="none" cap="none" strike="noStrike">
                <a:solidFill>
                  <a:schemeClr val="dk1"/>
                </a:solidFill>
                <a:latin typeface="Corbel"/>
                <a:ea typeface="Corbel"/>
                <a:cs typeface="Corbel"/>
                <a:sym typeface="Corbel"/>
              </a:defRPr>
            </a:lvl6pPr>
            <a:lvl7pPr indent="-355600" lvl="6" marL="32004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Corbel"/>
                <a:ea typeface="Corbel"/>
                <a:cs typeface="Corbel"/>
                <a:sym typeface="Corbel"/>
              </a:defRPr>
            </a:lvl7pPr>
            <a:lvl8pPr indent="-355600" lvl="7" marL="3657600" marR="0" rtl="0" algn="l">
              <a:spcBef>
                <a:spcPts val="400"/>
              </a:spcBef>
              <a:spcAft>
                <a:spcPts val="0"/>
              </a:spcAft>
              <a:buClr>
                <a:schemeClr val="accent2"/>
              </a:buClr>
              <a:buSzPts val="2000"/>
              <a:buFont typeface="Noto Sans Symbols"/>
              <a:buChar char="⚫"/>
              <a:defRPr b="0" i="0" sz="2000" u="none" cap="none" strike="noStrike">
                <a:solidFill>
                  <a:schemeClr val="dk1"/>
                </a:solidFill>
                <a:latin typeface="Corbel"/>
                <a:ea typeface="Corbel"/>
                <a:cs typeface="Corbel"/>
                <a:sym typeface="Corbel"/>
              </a:defRPr>
            </a:lvl8pPr>
            <a:lvl9pPr indent="-355600" lvl="8" marL="4114800" marR="0" rtl="0" algn="l">
              <a:spcBef>
                <a:spcPts val="400"/>
              </a:spcBef>
              <a:spcAft>
                <a:spcPts val="0"/>
              </a:spcAft>
              <a:buClr>
                <a:schemeClr val="accent3"/>
              </a:buClr>
              <a:buSzPts val="2000"/>
              <a:buFont typeface="Noto Sans Symbols"/>
              <a:buChar char="⚫"/>
              <a:defRPr b="0" i="0" sz="2000" u="none" cap="none" strike="noStrike">
                <a:solidFill>
                  <a:schemeClr val="dk1"/>
                </a:solidFill>
                <a:latin typeface="Corbel"/>
                <a:ea typeface="Corbel"/>
                <a:cs typeface="Corbel"/>
                <a:sym typeface="Corbel"/>
              </a:defRPr>
            </a:lvl9pPr>
          </a:lstStyle>
          <a:p/>
        </p:txBody>
      </p:sp>
      <p:sp>
        <p:nvSpPr>
          <p:cNvPr id="83" name="Shape 83"/>
          <p:cNvSpPr txBox="1"/>
          <p:nvPr>
            <p:ph idx="2" type="body"/>
          </p:nvPr>
        </p:nvSpPr>
        <p:spPr>
          <a:xfrm>
            <a:off x="223726" y="1730018"/>
            <a:ext cx="3290983" cy="45720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Clr>
                <a:schemeClr val="accent1"/>
              </a:buClr>
              <a:buSzPts val="2560"/>
              <a:buFont typeface="Noto Sans Symbols"/>
              <a:buNone/>
              <a:defRPr b="0" i="0" sz="1400" u="none" cap="none" strike="noStrike">
                <a:solidFill>
                  <a:schemeClr val="dk1"/>
                </a:solidFill>
                <a:latin typeface="Corbel"/>
                <a:ea typeface="Corbel"/>
                <a:cs typeface="Corbel"/>
                <a:sym typeface="Corbel"/>
              </a:defRPr>
            </a:lvl1pPr>
            <a:lvl2pPr indent="-228600" lvl="1" marL="914400" marR="0" rtl="0" algn="l">
              <a:spcBef>
                <a:spcPts val="240"/>
              </a:spcBef>
              <a:spcAft>
                <a:spcPts val="0"/>
              </a:spcAft>
              <a:buClr>
                <a:schemeClr val="accent2"/>
              </a:buClr>
              <a:buSzPts val="2520"/>
              <a:buFont typeface="Noto Sans Symbols"/>
              <a:buNone/>
              <a:defRPr b="0" i="0" sz="1200" u="none" cap="none" strike="noStrike">
                <a:solidFill>
                  <a:schemeClr val="dk1"/>
                </a:solidFill>
                <a:latin typeface="Corbel"/>
                <a:ea typeface="Corbel"/>
                <a:cs typeface="Corbel"/>
                <a:sym typeface="Corbel"/>
              </a:defRPr>
            </a:lvl2pPr>
            <a:lvl3pPr indent="-228600" lvl="2" marL="1371600" marR="0" rtl="0" algn="l">
              <a:spcBef>
                <a:spcPts val="200"/>
              </a:spcBef>
              <a:spcAft>
                <a:spcPts val="0"/>
              </a:spcAft>
              <a:buClr>
                <a:schemeClr val="accent3"/>
              </a:buClr>
              <a:buSzPts val="2400"/>
              <a:buFont typeface="Arial"/>
              <a:buNone/>
              <a:defRPr b="0" i="0" sz="1000" u="none" cap="none" strike="noStrike">
                <a:solidFill>
                  <a:schemeClr val="dk1"/>
                </a:solidFill>
                <a:latin typeface="Corbel"/>
                <a:ea typeface="Corbel"/>
                <a:cs typeface="Corbel"/>
                <a:sym typeface="Corbel"/>
              </a:defRPr>
            </a:lvl3pPr>
            <a:lvl4pPr indent="-228600" lvl="3" marL="1828800" marR="0" rtl="0" algn="l">
              <a:spcBef>
                <a:spcPts val="180"/>
              </a:spcBef>
              <a:spcAft>
                <a:spcPts val="0"/>
              </a:spcAft>
              <a:buClr>
                <a:schemeClr val="accent4"/>
              </a:buClr>
              <a:buSzPts val="2000"/>
              <a:buFont typeface="Arial"/>
              <a:buNone/>
              <a:defRPr b="0" i="0" sz="900" u="none" cap="none" strike="noStrike">
                <a:solidFill>
                  <a:schemeClr val="dk1"/>
                </a:solidFill>
                <a:latin typeface="Corbel"/>
                <a:ea typeface="Corbel"/>
                <a:cs typeface="Corbel"/>
                <a:sym typeface="Corbel"/>
              </a:defRPr>
            </a:lvl4pPr>
            <a:lvl5pPr indent="-228600" lvl="4" marL="2286000" marR="0" rtl="0" algn="l">
              <a:spcBef>
                <a:spcPts val="180"/>
              </a:spcBef>
              <a:spcAft>
                <a:spcPts val="0"/>
              </a:spcAft>
              <a:buClr>
                <a:schemeClr val="accent5"/>
              </a:buClr>
              <a:buSzPts val="2000"/>
              <a:buFont typeface="Noto Sans Symbols"/>
              <a:buNone/>
              <a:defRPr b="0" i="0" sz="900" u="none" cap="none" strike="noStrike">
                <a:solidFill>
                  <a:schemeClr val="dk1"/>
                </a:solidFill>
                <a:latin typeface="Corbel"/>
                <a:ea typeface="Corbel"/>
                <a:cs typeface="Corbel"/>
                <a:sym typeface="Corbel"/>
              </a:defRPr>
            </a:lvl5pPr>
            <a:lvl6pPr indent="-228600" lvl="5" marL="2743200" marR="0" rtl="0" algn="l">
              <a:spcBef>
                <a:spcPts val="180"/>
              </a:spcBef>
              <a:spcAft>
                <a:spcPts val="0"/>
              </a:spcAft>
              <a:buClr>
                <a:schemeClr val="accent6"/>
              </a:buClr>
              <a:buSzPts val="2000"/>
              <a:buFont typeface="Noto Sans Symbols"/>
              <a:buNone/>
              <a:defRPr b="0" i="0" sz="900" u="none" cap="none" strike="noStrike">
                <a:solidFill>
                  <a:schemeClr val="dk1"/>
                </a:solidFill>
                <a:latin typeface="Corbel"/>
                <a:ea typeface="Corbel"/>
                <a:cs typeface="Corbel"/>
                <a:sym typeface="Corbel"/>
              </a:defRPr>
            </a:lvl6pPr>
            <a:lvl7pPr indent="-228600" lvl="6" marL="3200400" marR="0" rtl="0" algn="l">
              <a:spcBef>
                <a:spcPts val="180"/>
              </a:spcBef>
              <a:spcAft>
                <a:spcPts val="0"/>
              </a:spcAft>
              <a:buClr>
                <a:schemeClr val="accent1"/>
              </a:buClr>
              <a:buSzPts val="1800"/>
              <a:buFont typeface="Noto Sans Symbols"/>
              <a:buNone/>
              <a:defRPr b="0" i="0" sz="900" u="none" cap="none" strike="noStrike">
                <a:solidFill>
                  <a:schemeClr val="dk1"/>
                </a:solidFill>
                <a:latin typeface="Corbel"/>
                <a:ea typeface="Corbel"/>
                <a:cs typeface="Corbel"/>
                <a:sym typeface="Corbel"/>
              </a:defRPr>
            </a:lvl7pPr>
            <a:lvl8pPr indent="-228600" lvl="7" marL="3657600" marR="0" rtl="0" algn="l">
              <a:spcBef>
                <a:spcPts val="180"/>
              </a:spcBef>
              <a:spcAft>
                <a:spcPts val="0"/>
              </a:spcAft>
              <a:buClr>
                <a:schemeClr val="accent2"/>
              </a:buClr>
              <a:buSzPts val="1800"/>
              <a:buFont typeface="Noto Sans Symbols"/>
              <a:buNone/>
              <a:defRPr b="0" i="0" sz="900" u="none" cap="none" strike="noStrike">
                <a:solidFill>
                  <a:schemeClr val="dk1"/>
                </a:solidFill>
                <a:latin typeface="Corbel"/>
                <a:ea typeface="Corbel"/>
                <a:cs typeface="Corbel"/>
                <a:sym typeface="Corbel"/>
              </a:defRPr>
            </a:lvl8pPr>
            <a:lvl9pPr indent="-228600" lvl="8" marL="4114800" marR="0" rtl="0" algn="l">
              <a:spcBef>
                <a:spcPts val="180"/>
              </a:spcBef>
              <a:spcAft>
                <a:spcPts val="0"/>
              </a:spcAft>
              <a:buClr>
                <a:schemeClr val="accent3"/>
              </a:buClr>
              <a:buSzPts val="1800"/>
              <a:buFont typeface="Noto Sans Symbols"/>
              <a:buNone/>
              <a:defRPr b="0" i="0" sz="900" u="none" cap="none" strike="noStrike">
                <a:solidFill>
                  <a:schemeClr val="dk1"/>
                </a:solidFill>
                <a:latin typeface="Corbel"/>
                <a:ea typeface="Corbel"/>
                <a:cs typeface="Corbel"/>
                <a:sym typeface="Corbel"/>
              </a:defRPr>
            </a:lvl9pPr>
          </a:lstStyle>
          <a:p/>
        </p:txBody>
      </p:sp>
      <p:sp>
        <p:nvSpPr>
          <p:cNvPr id="84" name="Shape 84"/>
          <p:cNvSpPr txBox="1"/>
          <p:nvPr>
            <p:ph idx="10" type="dt"/>
          </p:nvPr>
        </p:nvSpPr>
        <p:spPr>
          <a:xfrm>
            <a:off x="609441" y="6476999"/>
            <a:ext cx="2844059"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200">
                <a:solidFill>
                  <a:srgbClr val="41414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9pPr>
          </a:lstStyle>
          <a:p/>
        </p:txBody>
      </p:sp>
      <p:sp>
        <p:nvSpPr>
          <p:cNvPr id="85" name="Shape 85"/>
          <p:cNvSpPr txBox="1"/>
          <p:nvPr>
            <p:ph idx="11" type="ftr"/>
          </p:nvPr>
        </p:nvSpPr>
        <p:spPr>
          <a:xfrm>
            <a:off x="3519878" y="6476999"/>
            <a:ext cx="7341713"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sz="1200">
                <a:solidFill>
                  <a:srgbClr val="41414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9pPr>
          </a:lstStyle>
          <a:p/>
        </p:txBody>
      </p:sp>
      <p:sp>
        <p:nvSpPr>
          <p:cNvPr id="86" name="Shape 86"/>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sp>
        <p:nvSpPr>
          <p:cNvPr id="87" name="Shape 87"/>
          <p:cNvSpPr/>
          <p:nvPr/>
        </p:nvSpPr>
        <p:spPr>
          <a:xfrm>
            <a:off x="3806658" y="0"/>
            <a:ext cx="60944" cy="145389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orbel"/>
              <a:ea typeface="Corbel"/>
              <a:cs typeface="Corbel"/>
              <a:sym typeface="Corbel"/>
            </a:endParaRPr>
          </a:p>
        </p:txBody>
      </p:sp>
      <p:sp>
        <p:nvSpPr>
          <p:cNvPr id="88" name="Shape 88"/>
          <p:cNvSpPr/>
          <p:nvPr/>
        </p:nvSpPr>
        <p:spPr>
          <a:xfrm>
            <a:off x="3806658" y="0"/>
            <a:ext cx="60944" cy="145389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orbel"/>
              <a:ea typeface="Corbel"/>
              <a:cs typeface="Corbel"/>
              <a:sym typeface="Corbel"/>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2.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435895"/>
            <a:ext cx="12188825" cy="45720"/>
          </a:xfrm>
          <a:prstGeom prst="rect">
            <a:avLst/>
          </a:prstGeom>
          <a:solidFill>
            <a:srgbClr val="FFFFFF"/>
          </a:solidFill>
          <a:ln>
            <a:noFill/>
          </a:ln>
          <a:effectLst>
            <a:outerShdw blurRad="31750" rotWithShape="0" algn="tl" dir="5400000" dist="1016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orbel"/>
              <a:ea typeface="Corbel"/>
              <a:cs typeface="Corbel"/>
              <a:sym typeface="Corbel"/>
            </a:endParaRPr>
          </a:p>
        </p:txBody>
      </p:sp>
      <p:sp>
        <p:nvSpPr>
          <p:cNvPr id="11" name="Shape 11"/>
          <p:cNvSpPr/>
          <p:nvPr/>
        </p:nvSpPr>
        <p:spPr>
          <a:xfrm>
            <a:off x="1" y="1"/>
            <a:ext cx="12188825" cy="1433733"/>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orbel"/>
              <a:ea typeface="Corbel"/>
              <a:cs typeface="Corbel"/>
              <a:sym typeface="Corbel"/>
            </a:endParaRPr>
          </a:p>
        </p:txBody>
      </p:sp>
      <p:sp>
        <p:nvSpPr>
          <p:cNvPr id="12" name="Shape 12"/>
          <p:cNvSpPr txBox="1"/>
          <p:nvPr>
            <p:ph type="title"/>
          </p:nvPr>
        </p:nvSpPr>
        <p:spPr>
          <a:xfrm>
            <a:off x="609441" y="152400"/>
            <a:ext cx="10969943" cy="1251062"/>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rgbClr val="FFC700"/>
              </a:buClr>
              <a:buSzPts val="1400"/>
              <a:buFont typeface="Corbel"/>
              <a:buNone/>
              <a:defRPr b="1" i="0" sz="4500" u="none" cap="none" strike="noStrike">
                <a:solidFill>
                  <a:srgbClr val="FFC700"/>
                </a:solidFill>
                <a:latin typeface="Corbel"/>
                <a:ea typeface="Corbel"/>
                <a:cs typeface="Corbel"/>
                <a:sym typeface="Corbe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Shape 13"/>
          <p:cNvSpPr txBox="1"/>
          <p:nvPr>
            <p:ph idx="1" type="body"/>
          </p:nvPr>
        </p:nvSpPr>
        <p:spPr>
          <a:xfrm>
            <a:off x="609441" y="1775192"/>
            <a:ext cx="10969943" cy="4625609"/>
          </a:xfrm>
          <a:prstGeom prst="rect">
            <a:avLst/>
          </a:prstGeom>
          <a:noFill/>
          <a:ln>
            <a:noFill/>
          </a:ln>
        </p:spPr>
        <p:txBody>
          <a:bodyPr anchorCtr="0" anchor="t" bIns="91425" lIns="91425" spcFirstLastPara="1" rIns="91425" wrap="square" tIns="91425"/>
          <a:lstStyle>
            <a:lvl1pPr indent="-391160" lvl="0" marL="457200" marR="0" rtl="0" algn="l">
              <a:spcBef>
                <a:spcPts val="0"/>
              </a:spcBef>
              <a:spcAft>
                <a:spcPts val="0"/>
              </a:spcAft>
              <a:buClr>
                <a:schemeClr val="accent1"/>
              </a:buClr>
              <a:buSzPts val="2560"/>
              <a:buFont typeface="Noto Sans Symbols"/>
              <a:buChar char="◼"/>
              <a:defRPr b="0" i="0" sz="3200" u="none" cap="none" strike="noStrike">
                <a:solidFill>
                  <a:schemeClr val="lt1"/>
                </a:solidFill>
                <a:latin typeface="Corbel"/>
                <a:ea typeface="Corbel"/>
                <a:cs typeface="Corbel"/>
                <a:sym typeface="Corbel"/>
              </a:defRPr>
            </a:lvl1pPr>
            <a:lvl2pPr indent="-388619" lvl="1" marL="914400" marR="0" rtl="0" algn="l">
              <a:spcBef>
                <a:spcPts val="560"/>
              </a:spcBef>
              <a:spcAft>
                <a:spcPts val="0"/>
              </a:spcAft>
              <a:buClr>
                <a:schemeClr val="accent2"/>
              </a:buClr>
              <a:buSzPts val="2520"/>
              <a:buFont typeface="Noto Sans Symbols"/>
              <a:buChar char="▪"/>
              <a:defRPr b="0" i="0" sz="2800" u="none" cap="none" strike="noStrike">
                <a:solidFill>
                  <a:schemeClr val="lt1"/>
                </a:solidFill>
                <a:latin typeface="Corbel"/>
                <a:ea typeface="Corbel"/>
                <a:cs typeface="Corbel"/>
                <a:sym typeface="Corbel"/>
              </a:defRPr>
            </a:lvl2pPr>
            <a:lvl3pPr indent="-381000" lvl="2" marL="1371600" marR="0" rtl="0" algn="l">
              <a:spcBef>
                <a:spcPts val="480"/>
              </a:spcBef>
              <a:spcAft>
                <a:spcPts val="0"/>
              </a:spcAft>
              <a:buClr>
                <a:schemeClr val="accent3"/>
              </a:buClr>
              <a:buSzPts val="2400"/>
              <a:buFont typeface="Arial"/>
              <a:buChar char="▪"/>
              <a:defRPr b="0" i="0" sz="2400" u="none" cap="none" strike="noStrike">
                <a:solidFill>
                  <a:schemeClr val="lt1"/>
                </a:solidFill>
                <a:latin typeface="Corbel"/>
                <a:ea typeface="Corbel"/>
                <a:cs typeface="Corbel"/>
                <a:sym typeface="Corbel"/>
              </a:defRPr>
            </a:lvl3pPr>
            <a:lvl4pPr indent="-355600" lvl="3" marL="1828800" marR="0" rtl="0" algn="l">
              <a:spcBef>
                <a:spcPts val="400"/>
              </a:spcBef>
              <a:spcAft>
                <a:spcPts val="0"/>
              </a:spcAft>
              <a:buClr>
                <a:schemeClr val="accent4"/>
              </a:buClr>
              <a:buSzPts val="2000"/>
              <a:buFont typeface="Arial"/>
              <a:buChar char="▪"/>
              <a:defRPr b="0" i="0" sz="2000" u="none" cap="none" strike="noStrike">
                <a:solidFill>
                  <a:schemeClr val="lt1"/>
                </a:solidFill>
                <a:latin typeface="Corbel"/>
                <a:ea typeface="Corbel"/>
                <a:cs typeface="Corbel"/>
                <a:sym typeface="Corbel"/>
              </a:defRPr>
            </a:lvl4pPr>
            <a:lvl5pPr indent="-355600" lvl="4" marL="2286000" marR="0" rtl="0" algn="l">
              <a:spcBef>
                <a:spcPts val="400"/>
              </a:spcBef>
              <a:spcAft>
                <a:spcPts val="0"/>
              </a:spcAft>
              <a:buClr>
                <a:schemeClr val="accent5"/>
              </a:buClr>
              <a:buSzPts val="2000"/>
              <a:buFont typeface="Noto Sans Symbols"/>
              <a:buChar char="•"/>
              <a:defRPr b="0" i="0" sz="2000" u="none" cap="none" strike="noStrike">
                <a:solidFill>
                  <a:schemeClr val="lt1"/>
                </a:solidFill>
                <a:latin typeface="Corbel"/>
                <a:ea typeface="Corbel"/>
                <a:cs typeface="Corbel"/>
                <a:sym typeface="Corbel"/>
              </a:defRPr>
            </a:lvl5pPr>
            <a:lvl6pPr indent="-355600" lvl="5" marL="2743200" marR="0" rtl="0" algn="l">
              <a:spcBef>
                <a:spcPts val="400"/>
              </a:spcBef>
              <a:spcAft>
                <a:spcPts val="0"/>
              </a:spcAft>
              <a:buClr>
                <a:schemeClr val="accent6"/>
              </a:buClr>
              <a:buSzPts val="2000"/>
              <a:buFont typeface="Noto Sans Symbols"/>
              <a:buChar char="⚫"/>
              <a:defRPr b="0" i="0" sz="2000" u="none" cap="none" strike="noStrike">
                <a:solidFill>
                  <a:schemeClr val="lt1"/>
                </a:solidFill>
                <a:latin typeface="Corbel"/>
                <a:ea typeface="Corbel"/>
                <a:cs typeface="Corbel"/>
                <a:sym typeface="Corbe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Corbel"/>
                <a:ea typeface="Corbel"/>
                <a:cs typeface="Corbel"/>
                <a:sym typeface="Corbel"/>
              </a:defRPr>
            </a:lvl7pPr>
            <a:lvl8pPr indent="-342900" lvl="7" marL="3657600" marR="0" rtl="0" algn="l">
              <a:spcBef>
                <a:spcPts val="360"/>
              </a:spcBef>
              <a:spcAft>
                <a:spcPts val="0"/>
              </a:spcAft>
              <a:buClr>
                <a:schemeClr val="accent2"/>
              </a:buClr>
              <a:buSzPts val="1800"/>
              <a:buFont typeface="Noto Sans Symbols"/>
              <a:buChar char="⚫"/>
              <a:defRPr b="0" i="0" sz="1800" u="none" cap="none" strike="noStrike">
                <a:solidFill>
                  <a:schemeClr val="lt1"/>
                </a:solidFill>
                <a:latin typeface="Corbel"/>
                <a:ea typeface="Corbel"/>
                <a:cs typeface="Corbel"/>
                <a:sym typeface="Corbel"/>
              </a:defRPr>
            </a:lvl8pPr>
            <a:lvl9pPr indent="-342900" lvl="8" marL="4114800" marR="0" rtl="0" algn="l">
              <a:spcBef>
                <a:spcPts val="360"/>
              </a:spcBef>
              <a:spcAft>
                <a:spcPts val="0"/>
              </a:spcAft>
              <a:buClr>
                <a:schemeClr val="accent3"/>
              </a:buClr>
              <a:buSzPts val="1800"/>
              <a:buFont typeface="Noto Sans Symbols"/>
              <a:buChar char="⚫"/>
              <a:defRPr b="0" i="0" sz="1800" u="none" cap="none" strike="noStrike">
                <a:solidFill>
                  <a:schemeClr val="lt1"/>
                </a:solidFill>
                <a:latin typeface="Corbel"/>
                <a:ea typeface="Corbel"/>
                <a:cs typeface="Corbel"/>
                <a:sym typeface="Corbel"/>
              </a:defRPr>
            </a:lvl9pPr>
          </a:lstStyle>
          <a:p/>
        </p:txBody>
      </p:sp>
      <p:sp>
        <p:nvSpPr>
          <p:cNvPr id="14" name="Shape 14"/>
          <p:cNvSpPr txBox="1"/>
          <p:nvPr>
            <p:ph idx="10" type="dt"/>
          </p:nvPr>
        </p:nvSpPr>
        <p:spPr>
          <a:xfrm>
            <a:off x="609441" y="6476999"/>
            <a:ext cx="2844059"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lt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9pPr>
          </a:lstStyle>
          <a:p/>
        </p:txBody>
      </p:sp>
      <p:sp>
        <p:nvSpPr>
          <p:cNvPr id="15" name="Shape 15"/>
          <p:cNvSpPr txBox="1"/>
          <p:nvPr>
            <p:ph idx="11" type="ftr"/>
          </p:nvPr>
        </p:nvSpPr>
        <p:spPr>
          <a:xfrm>
            <a:off x="3519878" y="6476999"/>
            <a:ext cx="7341713"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lt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lt1"/>
                </a:solidFill>
                <a:latin typeface="Corbel"/>
                <a:ea typeface="Corbel"/>
                <a:cs typeface="Corbel"/>
                <a:sym typeface="Corbel"/>
              </a:defRPr>
            </a:lvl9pPr>
          </a:lstStyle>
          <a:p/>
        </p:txBody>
      </p:sp>
      <p:sp>
        <p:nvSpPr>
          <p:cNvPr id="16" name="Shape 16"/>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chemeClr val="lt1"/>
                </a:solidFill>
                <a:latin typeface="Corbel"/>
                <a:ea typeface="Corbel"/>
                <a:cs typeface="Corbel"/>
                <a:sym typeface="Corbel"/>
              </a:rPr>
              <a:t>‹#›</a:t>
            </a:fld>
            <a:endParaRPr b="0" i="0" sz="1200" u="none" cap="none" strike="noStrike">
              <a:solidFill>
                <a:schemeClr val="lt1"/>
              </a:solidFill>
              <a:latin typeface="Corbel"/>
              <a:ea typeface="Corbel"/>
              <a:cs typeface="Corbel"/>
              <a:sym typeface="Corbel"/>
            </a:endParaRPr>
          </a:p>
        </p:txBody>
      </p:sp>
    </p:spTree>
  </p:cSld>
  <p:clrMap accent1="accent1" accent2="accent2" accent3="accent3" accent4="accent4" accent5="accent5" accent6="accent6" bg1="lt1" bg2="dk2" tx1="dk1" tx2="lt2" folHlink="folHlink" hlink="hlink"/>
  <p:sldLayoutIdLst>
    <p:sldLayoutId id="2147483648" r:id="rId1"/>
  </p:sldLayoutIdLst>
  <p:transition spd="med">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 name="Shape 25"/>
        <p:cNvGrpSpPr/>
        <p:nvPr/>
      </p:nvGrpSpPr>
      <p:grpSpPr>
        <a:xfrm>
          <a:off x="0" y="0"/>
          <a:ext cx="0" cy="0"/>
          <a:chOff x="0" y="0"/>
          <a:chExt cx="0" cy="0"/>
        </a:xfrm>
      </p:grpSpPr>
      <p:sp>
        <p:nvSpPr>
          <p:cNvPr id="26" name="Shape 26"/>
          <p:cNvSpPr/>
          <p:nvPr/>
        </p:nvSpPr>
        <p:spPr>
          <a:xfrm>
            <a:off x="0" y="1435895"/>
            <a:ext cx="12188825" cy="45720"/>
          </a:xfrm>
          <a:prstGeom prst="rect">
            <a:avLst/>
          </a:prstGeom>
          <a:solidFill>
            <a:srgbClr val="FFFFFF"/>
          </a:solidFill>
          <a:ln>
            <a:noFill/>
          </a:ln>
          <a:effectLst>
            <a:outerShdw blurRad="31750" rotWithShape="0" algn="tl" dir="5400000" dist="1016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orbel"/>
              <a:ea typeface="Corbel"/>
              <a:cs typeface="Corbel"/>
              <a:sym typeface="Corbel"/>
            </a:endParaRPr>
          </a:p>
        </p:txBody>
      </p:sp>
      <p:sp>
        <p:nvSpPr>
          <p:cNvPr id="27" name="Shape 27"/>
          <p:cNvSpPr/>
          <p:nvPr/>
        </p:nvSpPr>
        <p:spPr>
          <a:xfrm>
            <a:off x="1" y="1"/>
            <a:ext cx="12188825" cy="1433733"/>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orbel"/>
              <a:ea typeface="Corbel"/>
              <a:cs typeface="Corbel"/>
              <a:sym typeface="Corbel"/>
            </a:endParaRPr>
          </a:p>
        </p:txBody>
      </p:sp>
      <p:sp>
        <p:nvSpPr>
          <p:cNvPr id="28" name="Shape 28"/>
          <p:cNvSpPr txBox="1"/>
          <p:nvPr>
            <p:ph type="title"/>
          </p:nvPr>
        </p:nvSpPr>
        <p:spPr>
          <a:xfrm>
            <a:off x="609441" y="152400"/>
            <a:ext cx="10969943" cy="1251062"/>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rgbClr val="FFC700"/>
              </a:buClr>
              <a:buSzPts val="1400"/>
              <a:buFont typeface="Corbel"/>
              <a:buNone/>
              <a:defRPr b="1" i="0" sz="4500" u="none" cap="none" strike="noStrike">
                <a:solidFill>
                  <a:srgbClr val="FFC700"/>
                </a:solidFill>
                <a:latin typeface="Corbel"/>
                <a:ea typeface="Corbel"/>
                <a:cs typeface="Corbel"/>
                <a:sym typeface="Corbe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9" name="Shape 29"/>
          <p:cNvSpPr txBox="1"/>
          <p:nvPr>
            <p:ph idx="1" type="body"/>
          </p:nvPr>
        </p:nvSpPr>
        <p:spPr>
          <a:xfrm>
            <a:off x="609441" y="1775192"/>
            <a:ext cx="10969943" cy="4625609"/>
          </a:xfrm>
          <a:prstGeom prst="rect">
            <a:avLst/>
          </a:prstGeom>
          <a:noFill/>
          <a:ln>
            <a:noFill/>
          </a:ln>
        </p:spPr>
        <p:txBody>
          <a:bodyPr anchorCtr="0" anchor="t" bIns="91425" lIns="91425" spcFirstLastPara="1" rIns="91425" wrap="square" tIns="91425"/>
          <a:lstStyle>
            <a:lvl1pPr indent="-391160" lvl="0" marL="457200" marR="0" rtl="0" algn="l">
              <a:spcBef>
                <a:spcPts val="0"/>
              </a:spcBef>
              <a:spcAft>
                <a:spcPts val="0"/>
              </a:spcAft>
              <a:buClr>
                <a:schemeClr val="accent1"/>
              </a:buClr>
              <a:buSzPts val="2560"/>
              <a:buFont typeface="Noto Sans Symbols"/>
              <a:buChar char="◼"/>
              <a:defRPr b="0" i="0" sz="3200" u="none" cap="none" strike="noStrike">
                <a:solidFill>
                  <a:schemeClr val="dk1"/>
                </a:solidFill>
                <a:latin typeface="Corbel"/>
                <a:ea typeface="Corbel"/>
                <a:cs typeface="Corbel"/>
                <a:sym typeface="Corbel"/>
              </a:defRPr>
            </a:lvl1pPr>
            <a:lvl2pPr indent="-388619" lvl="1" marL="914400" marR="0" rtl="0" algn="l">
              <a:spcBef>
                <a:spcPts val="560"/>
              </a:spcBef>
              <a:spcAft>
                <a:spcPts val="0"/>
              </a:spcAft>
              <a:buClr>
                <a:schemeClr val="accent2"/>
              </a:buClr>
              <a:buSzPts val="2520"/>
              <a:buFont typeface="Noto Sans Symbols"/>
              <a:buChar char="▪"/>
              <a:defRPr b="0" i="0" sz="2800" u="none" cap="none" strike="noStrike">
                <a:solidFill>
                  <a:schemeClr val="dk1"/>
                </a:solidFill>
                <a:latin typeface="Corbel"/>
                <a:ea typeface="Corbel"/>
                <a:cs typeface="Corbel"/>
                <a:sym typeface="Corbel"/>
              </a:defRPr>
            </a:lvl2pPr>
            <a:lvl3pPr indent="-381000" lvl="2" marL="1371600" marR="0" rtl="0" algn="l">
              <a:spcBef>
                <a:spcPts val="480"/>
              </a:spcBef>
              <a:spcAft>
                <a:spcPts val="0"/>
              </a:spcAft>
              <a:buClr>
                <a:schemeClr val="accent3"/>
              </a:buClr>
              <a:buSzPts val="2400"/>
              <a:buFont typeface="Arial"/>
              <a:buChar char="▪"/>
              <a:defRPr b="0" i="0" sz="2400" u="none" cap="none" strike="noStrike">
                <a:solidFill>
                  <a:schemeClr val="dk1"/>
                </a:solidFill>
                <a:latin typeface="Corbel"/>
                <a:ea typeface="Corbel"/>
                <a:cs typeface="Corbel"/>
                <a:sym typeface="Corbel"/>
              </a:defRPr>
            </a:lvl3pPr>
            <a:lvl4pPr indent="-355600" lvl="3" marL="1828800" marR="0" rtl="0" algn="l">
              <a:spcBef>
                <a:spcPts val="400"/>
              </a:spcBef>
              <a:spcAft>
                <a:spcPts val="0"/>
              </a:spcAft>
              <a:buClr>
                <a:schemeClr val="accent4"/>
              </a:buClr>
              <a:buSzPts val="2000"/>
              <a:buFont typeface="Arial"/>
              <a:buChar char="▪"/>
              <a:defRPr b="0" i="0" sz="2000" u="none" cap="none" strike="noStrike">
                <a:solidFill>
                  <a:schemeClr val="dk1"/>
                </a:solidFill>
                <a:latin typeface="Corbel"/>
                <a:ea typeface="Corbel"/>
                <a:cs typeface="Corbel"/>
                <a:sym typeface="Corbel"/>
              </a:defRPr>
            </a:lvl4pPr>
            <a:lvl5pPr indent="-355600" lvl="4" marL="2286000" marR="0" rtl="0" algn="l">
              <a:spcBef>
                <a:spcPts val="400"/>
              </a:spcBef>
              <a:spcAft>
                <a:spcPts val="0"/>
              </a:spcAft>
              <a:buClr>
                <a:schemeClr val="accent5"/>
              </a:buClr>
              <a:buSzPts val="2000"/>
              <a:buFont typeface="Noto Sans Symbols"/>
              <a:buChar char="•"/>
              <a:defRPr b="0" i="0" sz="2000" u="none" cap="none" strike="noStrike">
                <a:solidFill>
                  <a:schemeClr val="dk1"/>
                </a:solidFill>
                <a:latin typeface="Corbel"/>
                <a:ea typeface="Corbel"/>
                <a:cs typeface="Corbel"/>
                <a:sym typeface="Corbel"/>
              </a:defRPr>
            </a:lvl5pPr>
            <a:lvl6pPr indent="-355600" lvl="5" marL="2743200" marR="0" rtl="0" algn="l">
              <a:spcBef>
                <a:spcPts val="400"/>
              </a:spcBef>
              <a:spcAft>
                <a:spcPts val="0"/>
              </a:spcAft>
              <a:buClr>
                <a:schemeClr val="accent6"/>
              </a:buClr>
              <a:buSzPts val="2000"/>
              <a:buFont typeface="Noto Sans Symbols"/>
              <a:buChar char="⚫"/>
              <a:defRPr b="0" i="0" sz="2000" u="none" cap="none" strike="noStrike">
                <a:solidFill>
                  <a:schemeClr val="dk1"/>
                </a:solidFill>
                <a:latin typeface="Corbel"/>
                <a:ea typeface="Corbel"/>
                <a:cs typeface="Corbel"/>
                <a:sym typeface="Corbel"/>
              </a:defRPr>
            </a:lvl6pPr>
            <a:lvl7pPr indent="-342900" lvl="6" marL="32004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Corbel"/>
                <a:ea typeface="Corbel"/>
                <a:cs typeface="Corbel"/>
                <a:sym typeface="Corbel"/>
              </a:defRPr>
            </a:lvl7pPr>
            <a:lvl8pPr indent="-342900" lvl="7" marL="36576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Corbel"/>
                <a:ea typeface="Corbel"/>
                <a:cs typeface="Corbel"/>
                <a:sym typeface="Corbel"/>
              </a:defRPr>
            </a:lvl8pPr>
            <a:lvl9pPr indent="-342900" lvl="8" marL="41148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Corbel"/>
                <a:ea typeface="Corbel"/>
                <a:cs typeface="Corbel"/>
                <a:sym typeface="Corbel"/>
              </a:defRPr>
            </a:lvl9pPr>
          </a:lstStyle>
          <a:p/>
        </p:txBody>
      </p:sp>
      <p:sp>
        <p:nvSpPr>
          <p:cNvPr id="30" name="Shape 30"/>
          <p:cNvSpPr txBox="1"/>
          <p:nvPr>
            <p:ph idx="10" type="dt"/>
          </p:nvPr>
        </p:nvSpPr>
        <p:spPr>
          <a:xfrm>
            <a:off x="609441" y="6476999"/>
            <a:ext cx="2844059"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41414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9pPr>
          </a:lstStyle>
          <a:p/>
        </p:txBody>
      </p:sp>
      <p:sp>
        <p:nvSpPr>
          <p:cNvPr id="31" name="Shape 31"/>
          <p:cNvSpPr txBox="1"/>
          <p:nvPr>
            <p:ph idx="11" type="ftr"/>
          </p:nvPr>
        </p:nvSpPr>
        <p:spPr>
          <a:xfrm>
            <a:off x="3519878" y="6476999"/>
            <a:ext cx="7341713" cy="27432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414141"/>
                </a:solidFill>
                <a:latin typeface="Corbel"/>
                <a:ea typeface="Corbel"/>
                <a:cs typeface="Corbel"/>
                <a:sym typeface="Corbel"/>
              </a:defRPr>
            </a:lvl1pPr>
            <a:lvl2pPr indent="-12592" lvl="1" marL="60949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2pPr>
            <a:lvl3pPr indent="-12487" lvl="2" marL="121898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3pPr>
            <a:lvl4pPr indent="-12380" lvl="3" marL="182848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4pPr>
            <a:lvl5pPr indent="-12273" lvl="4" marL="243797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5pPr>
            <a:lvl6pPr indent="-12167" lvl="5" marL="304746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6pPr>
            <a:lvl7pPr indent="-12060" lvl="6" marL="3656960"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7pPr>
            <a:lvl8pPr indent="-11953" lvl="7" marL="4266453"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8pPr>
            <a:lvl9pPr indent="-11846" lvl="8" marL="4875947" marR="0" rtl="0" algn="l">
              <a:spcBef>
                <a:spcPts val="0"/>
              </a:spcBef>
              <a:spcAft>
                <a:spcPts val="0"/>
              </a:spcAft>
              <a:buSzPts val="1400"/>
              <a:buNone/>
              <a:defRPr b="0" i="0" sz="2400" u="none" cap="none" strike="noStrike">
                <a:solidFill>
                  <a:schemeClr val="dk1"/>
                </a:solidFill>
                <a:latin typeface="Corbel"/>
                <a:ea typeface="Corbel"/>
                <a:cs typeface="Corbel"/>
                <a:sym typeface="Corbel"/>
              </a:defRPr>
            </a:lvl9pPr>
          </a:lstStyle>
          <a:p/>
        </p:txBody>
      </p:sp>
      <p:sp>
        <p:nvSpPr>
          <p:cNvPr id="32" name="Shape 32"/>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rgbClr val="414141"/>
                </a:solidFill>
                <a:latin typeface="Corbel"/>
                <a:ea typeface="Corbel"/>
                <a:cs typeface="Corbel"/>
                <a:sym typeface="Corbel"/>
              </a:rPr>
              <a:t>‹#›</a:t>
            </a:fld>
            <a:endParaRPr b="0" i="0" sz="1200" u="none" cap="none" strike="noStrike">
              <a:solidFill>
                <a:srgbClr val="414141"/>
              </a:solidFill>
              <a:latin typeface="Corbel"/>
              <a:ea typeface="Corbel"/>
              <a:cs typeface="Corbel"/>
              <a:sym typeface="Corbe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https://www.ncbi.nlm.nih.gov/pubmed/?term=Bensing%20J%5BAuthor%5D&amp;cauthor=true&amp;cauthor_uid=11013544" TargetMode="External"/><Relationship Id="rId5" Type="http://schemas.openxmlformats.org/officeDocument/2006/relationships/hyperlink" Target="https://www.ncbi.nlm.nih.gov/pubmed/1101354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ctrTitle"/>
          </p:nvPr>
        </p:nvSpPr>
        <p:spPr>
          <a:xfrm>
            <a:off x="1979612" y="762000"/>
            <a:ext cx="9220200" cy="2147926"/>
          </a:xfrm>
          <a:prstGeom prst="rect">
            <a:avLst/>
          </a:prstGeom>
          <a:noFill/>
          <a:ln>
            <a:noFill/>
          </a:ln>
        </p:spPr>
        <p:txBody>
          <a:bodyPr anchorCtr="0" anchor="t" bIns="0" lIns="91425" spcFirstLastPara="1" rIns="45700" wrap="square" tIns="0">
            <a:noAutofit/>
          </a:bodyPr>
          <a:lstStyle/>
          <a:p>
            <a:pPr indent="0" lvl="0" marL="0" marR="0" rtl="0" algn="l">
              <a:lnSpc>
                <a:spcPct val="150000"/>
              </a:lnSpc>
              <a:spcBef>
                <a:spcPts val="0"/>
              </a:spcBef>
              <a:spcAft>
                <a:spcPts val="0"/>
              </a:spcAft>
              <a:buClr>
                <a:srgbClr val="FFC700"/>
              </a:buClr>
              <a:buFont typeface="Corbel"/>
              <a:buNone/>
            </a:pPr>
            <a:r>
              <a:rPr i="0" lang="el-GR" sz="4230" u="none" cap="none" strike="noStrike">
                <a:solidFill>
                  <a:srgbClr val="FFC700"/>
                </a:solidFill>
                <a:latin typeface="Fira Sans"/>
                <a:ea typeface="Fira Sans"/>
                <a:cs typeface="Fira Sans"/>
                <a:sym typeface="Fira Sans"/>
              </a:rPr>
              <a:t>ΑΜΥΝΤΙΚΗ ΙΑΤΡΙΚΗ</a:t>
            </a:r>
            <a:br>
              <a:rPr i="0" lang="el-GR" sz="4230" u="none" cap="none" strike="noStrike">
                <a:solidFill>
                  <a:srgbClr val="FFC700"/>
                </a:solidFill>
                <a:latin typeface="Fira Sans"/>
                <a:ea typeface="Fira Sans"/>
                <a:cs typeface="Fira Sans"/>
                <a:sym typeface="Fira Sans"/>
              </a:rPr>
            </a:br>
            <a:r>
              <a:rPr i="0" lang="el-GR" sz="4230" u="none" cap="none" strike="noStrike">
                <a:solidFill>
                  <a:srgbClr val="FFC700"/>
                </a:solidFill>
                <a:latin typeface="Fira Sans"/>
                <a:ea typeface="Fira Sans"/>
                <a:cs typeface="Fira Sans"/>
                <a:sym typeface="Fira Sans"/>
              </a:rPr>
              <a:t>ΚΑΙ ΣΧΕΣΗ ΙΑΤΡΟΥ ΑΣΘΕΝΟΥΣ</a:t>
            </a:r>
            <a:endParaRPr i="0" sz="4230" u="none" cap="none" strike="noStrike">
              <a:solidFill>
                <a:srgbClr val="FFC700"/>
              </a:solidFill>
              <a:latin typeface="Fira Sans"/>
              <a:ea typeface="Fira Sans"/>
              <a:cs typeface="Fira Sans"/>
              <a:sym typeface="Fira Sans"/>
            </a:endParaRPr>
          </a:p>
        </p:txBody>
      </p:sp>
      <p:sp>
        <p:nvSpPr>
          <p:cNvPr id="118" name="Shape 118"/>
          <p:cNvSpPr txBox="1"/>
          <p:nvPr>
            <p:ph idx="1" type="subTitle"/>
          </p:nvPr>
        </p:nvSpPr>
        <p:spPr>
          <a:xfrm>
            <a:off x="1665562" y="3010975"/>
            <a:ext cx="9165900" cy="1219200"/>
          </a:xfrm>
          <a:prstGeom prst="rect">
            <a:avLst/>
          </a:prstGeom>
          <a:noFill/>
          <a:ln>
            <a:noFill/>
          </a:ln>
        </p:spPr>
        <p:txBody>
          <a:bodyPr anchorCtr="0" anchor="b" bIns="0" lIns="118850" spcFirstLastPara="1" rIns="45700" wrap="square" tIns="0">
            <a:noAutofit/>
          </a:bodyPr>
          <a:lstStyle/>
          <a:p>
            <a:pPr indent="0" lvl="0" marL="0" marR="0" rtl="0" algn="l">
              <a:lnSpc>
                <a:spcPct val="100000"/>
              </a:lnSpc>
              <a:spcBef>
                <a:spcPts val="0"/>
              </a:spcBef>
              <a:spcAft>
                <a:spcPts val="0"/>
              </a:spcAft>
              <a:buClr>
                <a:schemeClr val="accent1"/>
              </a:buClr>
              <a:buFont typeface="Noto Sans Symbols"/>
              <a:buNone/>
            </a:pPr>
            <a:r>
              <a:rPr i="0" lang="el-GR" sz="2400" u="none" cap="none" strike="noStrike">
                <a:solidFill>
                  <a:srgbClr val="FFFFFF"/>
                </a:solidFill>
                <a:latin typeface="Fira Sans"/>
                <a:ea typeface="Fira Sans"/>
                <a:cs typeface="Fira Sans"/>
                <a:sym typeface="Fira Sans"/>
              </a:rPr>
              <a:t>ΔΗΜΟΣ ΦΩΤΟΠΟΥΛΟΣ</a:t>
            </a:r>
            <a:endParaRPr>
              <a:latin typeface="Fira Sans"/>
              <a:ea typeface="Fira Sans"/>
              <a:cs typeface="Fira Sans"/>
              <a:sym typeface="Fira Sans"/>
            </a:endParaRPr>
          </a:p>
          <a:p>
            <a:pPr indent="0" lvl="0" marL="0" marR="0" rtl="0" algn="l">
              <a:lnSpc>
                <a:spcPct val="100000"/>
              </a:lnSpc>
              <a:spcBef>
                <a:spcPts val="0"/>
              </a:spcBef>
              <a:spcAft>
                <a:spcPts val="0"/>
              </a:spcAft>
              <a:buClr>
                <a:schemeClr val="accent1"/>
              </a:buClr>
              <a:buFont typeface="Noto Sans Symbols"/>
              <a:buNone/>
            </a:pPr>
            <a:r>
              <a:rPr i="0" lang="el-GR" sz="2400" u="none" cap="none" strike="noStrike">
                <a:solidFill>
                  <a:srgbClr val="FFFFFF"/>
                </a:solidFill>
                <a:latin typeface="Fira Sans"/>
                <a:ea typeface="Fira Sans"/>
                <a:cs typeface="Fira Sans"/>
                <a:sym typeface="Fira Sans"/>
              </a:rPr>
              <a:t>ΨΥΧΙΑΤΡΟΣ, ΜΑ (Βιοηθική)</a:t>
            </a:r>
            <a:endParaRPr i="0" sz="2400" u="none" cap="none" strike="noStrike">
              <a:solidFill>
                <a:srgbClr val="FFFFFF"/>
              </a:solidFill>
              <a:latin typeface="Fira Sans"/>
              <a:ea typeface="Fira Sans"/>
              <a:cs typeface="Fira Sans"/>
              <a:sym typeface="Fira Sans"/>
            </a:endParaRPr>
          </a:p>
        </p:txBody>
      </p:sp>
      <p:sp>
        <p:nvSpPr>
          <p:cNvPr id="119" name="Shape 119"/>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chemeClr val="lt1"/>
                </a:solidFill>
                <a:latin typeface="Corbel"/>
                <a:ea typeface="Corbel"/>
                <a:cs typeface="Corbel"/>
                <a:sym typeface="Corbel"/>
              </a:rPr>
              <a:t>‹#›</a:t>
            </a:fld>
            <a:endParaRPr b="0" i="0" sz="1200" u="none" cap="none" strike="noStrike">
              <a:solidFill>
                <a:schemeClr val="lt1"/>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609441" y="155448"/>
            <a:ext cx="10969943" cy="1252728"/>
          </a:xfrm>
          <a:prstGeom prst="rect">
            <a:avLst/>
          </a:prstGeom>
          <a:noFill/>
          <a:ln>
            <a:noFill/>
          </a:ln>
        </p:spPr>
        <p:txBody>
          <a:bodyPr anchorCtr="0" anchor="ctr" bIns="45700" lIns="91425" spcFirstLastPara="1" rIns="45700" wrap="square" tIns="45700">
            <a:noAutofit/>
          </a:bodyPr>
          <a:lstStyle/>
          <a:p>
            <a:pPr indent="0" lvl="0" marL="0" marR="0" rtl="0" algn="l">
              <a:spcBef>
                <a:spcPts val="0"/>
              </a:spcBef>
              <a:spcAft>
                <a:spcPts val="0"/>
              </a:spcAft>
              <a:buClr>
                <a:srgbClr val="FFC700"/>
              </a:buClr>
              <a:buFont typeface="Corbel"/>
              <a:buNone/>
            </a:pPr>
            <a:r>
              <a:rPr i="0" lang="el-GR" sz="4500" u="none" cap="none" strike="noStrike">
                <a:solidFill>
                  <a:srgbClr val="FFC700"/>
                </a:solidFill>
                <a:latin typeface="Fira Sans"/>
                <a:ea typeface="Fira Sans"/>
                <a:cs typeface="Fira Sans"/>
                <a:sym typeface="Fira Sans"/>
              </a:rPr>
              <a:t>ΑΓΩΓΕΣ σε ιατρικό σφάλμα</a:t>
            </a:r>
            <a:endParaRPr i="0" sz="4500" u="none" cap="none" strike="noStrike">
              <a:solidFill>
                <a:srgbClr val="FFC700"/>
              </a:solidFill>
              <a:latin typeface="Fira Sans"/>
              <a:ea typeface="Fira Sans"/>
              <a:cs typeface="Fira Sans"/>
              <a:sym typeface="Fira Sans"/>
            </a:endParaRPr>
          </a:p>
        </p:txBody>
      </p:sp>
      <p:sp>
        <p:nvSpPr>
          <p:cNvPr id="198" name="Shape 198"/>
          <p:cNvSpPr txBox="1"/>
          <p:nvPr>
            <p:ph idx="1" type="body"/>
          </p:nvPr>
        </p:nvSpPr>
        <p:spPr>
          <a:xfrm>
            <a:off x="684212" y="1905000"/>
            <a:ext cx="10969943" cy="4114800"/>
          </a:xfrm>
          <a:prstGeom prst="rect">
            <a:avLst/>
          </a:prstGeom>
          <a:noFill/>
          <a:ln>
            <a:noFill/>
          </a:ln>
        </p:spPr>
        <p:txBody>
          <a:bodyPr anchorCtr="0" anchor="t" bIns="45700" lIns="54850" spcFirstLastPara="1" rIns="91425" wrap="square" tIns="91425">
            <a:noAutofit/>
          </a:bodyPr>
          <a:lstStyle/>
          <a:p>
            <a:pPr indent="-324612" lvl="0" marL="438912" marR="0" rtl="0" algn="l">
              <a:lnSpc>
                <a:spcPct val="115000"/>
              </a:lnSpc>
              <a:spcBef>
                <a:spcPts val="0"/>
              </a:spcBef>
              <a:spcAft>
                <a:spcPts val="0"/>
              </a:spcAft>
              <a:buClr>
                <a:schemeClr val="accent1"/>
              </a:buClr>
              <a:buSzPts val="2640"/>
              <a:buFont typeface="Fira Sans"/>
              <a:buChar char="◼"/>
            </a:pPr>
            <a:r>
              <a:rPr i="0" lang="el-GR" sz="3300" u="none" cap="none" strike="noStrike">
                <a:solidFill>
                  <a:schemeClr val="dk1"/>
                </a:solidFill>
                <a:latin typeface="Fira Sans"/>
                <a:ea typeface="Fira Sans"/>
                <a:cs typeface="Fira Sans"/>
                <a:sym typeface="Fira Sans"/>
              </a:rPr>
              <a:t>Αύξηση του αριθμού των αγωγών για αμέλεια</a:t>
            </a:r>
            <a:endParaRPr>
              <a:latin typeface="Fira Sans"/>
              <a:ea typeface="Fira Sans"/>
              <a:cs typeface="Fira Sans"/>
              <a:sym typeface="Fira Sans"/>
            </a:endParaRPr>
          </a:p>
          <a:p>
            <a:pPr indent="-324612" lvl="0" marL="438912" marR="0" rtl="0" algn="l">
              <a:lnSpc>
                <a:spcPct val="115000"/>
              </a:lnSpc>
              <a:spcBef>
                <a:spcPts val="0"/>
              </a:spcBef>
              <a:spcAft>
                <a:spcPts val="0"/>
              </a:spcAft>
              <a:buClr>
                <a:schemeClr val="accent1"/>
              </a:buClr>
              <a:buSzPts val="2640"/>
              <a:buFont typeface="Fira Sans"/>
              <a:buChar char="◼"/>
            </a:pPr>
            <a:r>
              <a:rPr i="0" lang="el-GR" sz="3300" u="none" cap="none" strike="noStrike">
                <a:solidFill>
                  <a:schemeClr val="dk1"/>
                </a:solidFill>
                <a:latin typeface="Fira Sans"/>
                <a:ea typeface="Fira Sans"/>
                <a:cs typeface="Fira Sans"/>
                <a:sym typeface="Fira Sans"/>
              </a:rPr>
              <a:t>Αμφισβήτηση της ιατρικής αυθεντίας, λανθασμένες απόψεις περί οικονομικής ευμάρειας των ιατρών και στοχοποίησή τους από τα ΜΜΕ</a:t>
            </a:r>
            <a:endParaRPr>
              <a:latin typeface="Fira Sans"/>
              <a:ea typeface="Fira Sans"/>
              <a:cs typeface="Fira Sans"/>
              <a:sym typeface="Fira Sans"/>
            </a:endParaRPr>
          </a:p>
          <a:p>
            <a:pPr indent="-324612" lvl="0" marL="438912" marR="0" rtl="0" algn="l">
              <a:lnSpc>
                <a:spcPct val="115000"/>
              </a:lnSpc>
              <a:spcBef>
                <a:spcPts val="0"/>
              </a:spcBef>
              <a:spcAft>
                <a:spcPts val="0"/>
              </a:spcAft>
              <a:buClr>
                <a:schemeClr val="accent1"/>
              </a:buClr>
              <a:buSzPts val="2640"/>
              <a:buFont typeface="Fira Sans"/>
              <a:buChar char="◼"/>
            </a:pPr>
            <a:r>
              <a:rPr i="0" lang="el-GR" sz="3300" u="none" cap="none" strike="noStrike">
                <a:solidFill>
                  <a:schemeClr val="dk1"/>
                </a:solidFill>
                <a:latin typeface="Fira Sans"/>
                <a:ea typeface="Fira Sans"/>
                <a:cs typeface="Fira Sans"/>
                <a:sym typeface="Fira Sans"/>
              </a:rPr>
              <a:t>Ποινικό και αστικό σκέλος</a:t>
            </a:r>
            <a:endParaRPr>
              <a:latin typeface="Fira Sans"/>
              <a:ea typeface="Fira Sans"/>
              <a:cs typeface="Fira Sans"/>
              <a:sym typeface="Fira Sans"/>
            </a:endParaRPr>
          </a:p>
          <a:p>
            <a:pPr indent="-324612" lvl="0" marL="438912" marR="0" rtl="0" algn="l">
              <a:lnSpc>
                <a:spcPct val="115000"/>
              </a:lnSpc>
              <a:spcBef>
                <a:spcPts val="0"/>
              </a:spcBef>
              <a:spcAft>
                <a:spcPts val="0"/>
              </a:spcAft>
              <a:buClr>
                <a:schemeClr val="accent1"/>
              </a:buClr>
              <a:buSzPts val="2640"/>
              <a:buFont typeface="Fira Sans"/>
              <a:buChar char="◼"/>
            </a:pPr>
            <a:r>
              <a:rPr i="0" lang="el-GR" sz="3300" u="none" cap="none" strike="noStrike">
                <a:solidFill>
                  <a:schemeClr val="dk1"/>
                </a:solidFill>
                <a:latin typeface="Fira Sans"/>
                <a:ea typeface="Fira Sans"/>
                <a:cs typeface="Fira Sans"/>
                <a:sym typeface="Fira Sans"/>
              </a:rPr>
              <a:t>Η απάντηση του ιατρικού κόσμου;</a:t>
            </a:r>
            <a:endParaRPr>
              <a:latin typeface="Fira Sans"/>
              <a:ea typeface="Fira Sans"/>
              <a:cs typeface="Fira Sans"/>
              <a:sym typeface="Fira Sans"/>
            </a:endParaRPr>
          </a:p>
          <a:p>
            <a:pPr indent="-162052" lvl="0" marL="438912" marR="0" rtl="0" algn="l">
              <a:spcBef>
                <a:spcPts val="0"/>
              </a:spcBef>
              <a:spcAft>
                <a:spcPts val="0"/>
              </a:spcAft>
              <a:buClr>
                <a:schemeClr val="accent1"/>
              </a:buClr>
              <a:buSzPts val="2560"/>
              <a:buFont typeface="Noto Sans Symbols"/>
              <a:buNone/>
            </a:pPr>
            <a:r>
              <a:t/>
            </a:r>
            <a:endParaRPr b="0" i="0" sz="3200" u="none" cap="none" strike="noStrike">
              <a:solidFill>
                <a:schemeClr val="dk1"/>
              </a:solidFill>
              <a:latin typeface="Corbel"/>
              <a:ea typeface="Corbel"/>
              <a:cs typeface="Corbel"/>
              <a:sym typeface="Corbel"/>
            </a:endParaRPr>
          </a:p>
        </p:txBody>
      </p:sp>
      <p:sp>
        <p:nvSpPr>
          <p:cNvPr id="199" name="Shape 199"/>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609441" y="155448"/>
            <a:ext cx="10969943" cy="1252728"/>
          </a:xfrm>
          <a:prstGeom prst="rect">
            <a:avLst/>
          </a:prstGeom>
          <a:noFill/>
          <a:ln>
            <a:noFill/>
          </a:ln>
        </p:spPr>
        <p:txBody>
          <a:bodyPr anchorCtr="0" anchor="ctr" bIns="45700" lIns="91425" spcFirstLastPara="1" rIns="45700" wrap="square" tIns="45700">
            <a:noAutofit/>
          </a:bodyPr>
          <a:lstStyle/>
          <a:p>
            <a:pPr indent="0" lvl="0" marL="0" marR="0" rtl="0" algn="ctr">
              <a:spcBef>
                <a:spcPts val="0"/>
              </a:spcBef>
              <a:spcAft>
                <a:spcPts val="0"/>
              </a:spcAft>
              <a:buClr>
                <a:srgbClr val="FFC700"/>
              </a:buClr>
              <a:buFont typeface="Corbel"/>
              <a:buNone/>
            </a:pPr>
            <a:r>
              <a:rPr i="0" lang="el-GR" sz="4500" u="none" cap="none" strike="noStrike">
                <a:solidFill>
                  <a:srgbClr val="FFC700"/>
                </a:solidFill>
                <a:latin typeface="Fira Sans"/>
                <a:ea typeface="Fira Sans"/>
                <a:cs typeface="Fira Sans"/>
                <a:sym typeface="Fira Sans"/>
              </a:rPr>
              <a:t>ΑΜΥΝΤΙΚΗ ΙΑΤΡΙΚΗ</a:t>
            </a:r>
            <a:endParaRPr i="0" sz="4500" u="none" cap="none" strike="noStrike">
              <a:solidFill>
                <a:srgbClr val="FFC700"/>
              </a:solidFill>
              <a:latin typeface="Fira Sans"/>
              <a:ea typeface="Fira Sans"/>
              <a:cs typeface="Fira Sans"/>
              <a:sym typeface="Fira Sans"/>
            </a:endParaRPr>
          </a:p>
        </p:txBody>
      </p:sp>
      <p:sp>
        <p:nvSpPr>
          <p:cNvPr id="206" name="Shape 206"/>
          <p:cNvSpPr txBox="1"/>
          <p:nvPr>
            <p:ph idx="1" type="body"/>
          </p:nvPr>
        </p:nvSpPr>
        <p:spPr>
          <a:xfrm>
            <a:off x="912812" y="2514600"/>
            <a:ext cx="10360501" cy="2616199"/>
          </a:xfrm>
          <a:prstGeom prst="rect">
            <a:avLst/>
          </a:prstGeom>
          <a:noFill/>
          <a:ln>
            <a:noFill/>
          </a:ln>
        </p:spPr>
        <p:txBody>
          <a:bodyPr anchorCtr="0" anchor="t" bIns="45700" lIns="54850" spcFirstLastPara="1" rIns="91425" wrap="square" tIns="91425">
            <a:noAutofit/>
          </a:bodyPr>
          <a:lstStyle/>
          <a:p>
            <a:pPr indent="-324612" lvl="0" marL="438912" marR="0" rtl="0" algn="l">
              <a:lnSpc>
                <a:spcPct val="150000"/>
              </a:lnSpc>
              <a:spcBef>
                <a:spcPts val="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ΟΡΙΣΜΟΣ: Η ιατρική πρακτική που έχει ως κύριο  κριτήριο  την προστασία (του ιατρού) έναντι αγωγών αποζημιώσεων για ιατρικό σφάλμα.</a:t>
            </a:r>
            <a:endParaRPr i="0" sz="3200" u="none" cap="none" strike="noStrike">
              <a:solidFill>
                <a:schemeClr val="dk1"/>
              </a:solidFill>
              <a:latin typeface="Fira Sans"/>
              <a:ea typeface="Fira Sans"/>
              <a:cs typeface="Fira Sans"/>
              <a:sym typeface="Fira Sans"/>
            </a:endParaRPr>
          </a:p>
        </p:txBody>
      </p:sp>
      <p:sp>
        <p:nvSpPr>
          <p:cNvPr id="207" name="Shape 207"/>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type="title"/>
          </p:nvPr>
        </p:nvSpPr>
        <p:spPr>
          <a:xfrm>
            <a:off x="609441" y="155448"/>
            <a:ext cx="10969943" cy="1252728"/>
          </a:xfrm>
          <a:prstGeom prst="rect">
            <a:avLst/>
          </a:prstGeom>
          <a:noFill/>
          <a:ln>
            <a:noFill/>
          </a:ln>
        </p:spPr>
        <p:txBody>
          <a:bodyPr anchorCtr="0" anchor="ctr" bIns="45700" lIns="91425" spcFirstLastPara="1" rIns="45700" wrap="square" tIns="45700">
            <a:noAutofit/>
          </a:bodyPr>
          <a:lstStyle/>
          <a:p>
            <a:pPr indent="0" lvl="0" marL="0" marR="0" rtl="0" algn="ctr">
              <a:spcBef>
                <a:spcPts val="0"/>
              </a:spcBef>
              <a:spcAft>
                <a:spcPts val="0"/>
              </a:spcAft>
              <a:buClr>
                <a:srgbClr val="FFC700"/>
              </a:buClr>
              <a:buFont typeface="Corbel"/>
              <a:buNone/>
            </a:pPr>
            <a:r>
              <a:rPr i="0" lang="el-GR" sz="4500" u="none" cap="none" strike="noStrike">
                <a:solidFill>
                  <a:srgbClr val="FFC700"/>
                </a:solidFill>
                <a:latin typeface="Fira Sans"/>
                <a:ea typeface="Fira Sans"/>
                <a:cs typeface="Fira Sans"/>
                <a:sym typeface="Fira Sans"/>
              </a:rPr>
              <a:t>ΑΜΥΝΤΙΚΗ ΙΑΤΡΙΚΗ</a:t>
            </a:r>
            <a:endParaRPr i="0" sz="4500" u="none" cap="none" strike="noStrike">
              <a:solidFill>
                <a:srgbClr val="FFC700"/>
              </a:solidFill>
              <a:latin typeface="Fira Sans"/>
              <a:ea typeface="Fira Sans"/>
              <a:cs typeface="Fira Sans"/>
              <a:sym typeface="Fira Sans"/>
            </a:endParaRPr>
          </a:p>
        </p:txBody>
      </p:sp>
      <p:sp>
        <p:nvSpPr>
          <p:cNvPr id="214" name="Shape 214"/>
          <p:cNvSpPr txBox="1"/>
          <p:nvPr>
            <p:ph idx="1" type="body"/>
          </p:nvPr>
        </p:nvSpPr>
        <p:spPr>
          <a:xfrm>
            <a:off x="989012" y="2667000"/>
            <a:ext cx="10360501" cy="2616199"/>
          </a:xfrm>
          <a:prstGeom prst="rect">
            <a:avLst/>
          </a:prstGeom>
          <a:noFill/>
          <a:ln>
            <a:noFill/>
          </a:ln>
        </p:spPr>
        <p:txBody>
          <a:bodyPr anchorCtr="0" anchor="t" bIns="45700" lIns="54850" spcFirstLastPara="1" rIns="91425" wrap="square" tIns="91425">
            <a:noAutofit/>
          </a:bodyPr>
          <a:lstStyle/>
          <a:p>
            <a:pPr indent="-518922" lvl="0" marL="633222" marR="0" rtl="0" algn="l">
              <a:lnSpc>
                <a:spcPct val="200000"/>
              </a:lnSpc>
              <a:spcBef>
                <a:spcPts val="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ΘΕΤΙΚΗ ΑΜΥΝΤΙΚΗ ΙΑΤΡΙΚΗ</a:t>
            </a:r>
            <a:endParaRPr>
              <a:latin typeface="Fira Sans"/>
              <a:ea typeface="Fira Sans"/>
              <a:cs typeface="Fira Sans"/>
              <a:sym typeface="Fira Sans"/>
            </a:endParaRPr>
          </a:p>
          <a:p>
            <a:pPr indent="-518922" lvl="0" marL="633222" marR="0" rtl="0" algn="l">
              <a:lnSpc>
                <a:spcPct val="200000"/>
              </a:lnSpc>
              <a:spcBef>
                <a:spcPts val="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ΑΡΝΗΤΙΚΗ ΑΜΥΝΤΙΚΗ ΙΑΤΡΙΚΗ</a:t>
            </a:r>
            <a:endParaRPr i="0" sz="3200" u="none" cap="none" strike="noStrike">
              <a:solidFill>
                <a:schemeClr val="dk1"/>
              </a:solidFill>
              <a:latin typeface="Fira Sans"/>
              <a:ea typeface="Fira Sans"/>
              <a:cs typeface="Fira Sans"/>
              <a:sym typeface="Fira Sans"/>
            </a:endParaRPr>
          </a:p>
        </p:txBody>
      </p:sp>
      <p:sp>
        <p:nvSpPr>
          <p:cNvPr id="215" name="Shape 215"/>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609441" y="155448"/>
            <a:ext cx="10969943" cy="1252728"/>
          </a:xfrm>
          <a:prstGeom prst="rect">
            <a:avLst/>
          </a:prstGeom>
          <a:noFill/>
          <a:ln>
            <a:noFill/>
          </a:ln>
        </p:spPr>
        <p:txBody>
          <a:bodyPr anchorCtr="0" anchor="ctr" bIns="45700" lIns="91425" spcFirstLastPara="1" rIns="45700" wrap="square" tIns="45700">
            <a:noAutofit/>
          </a:bodyPr>
          <a:lstStyle/>
          <a:p>
            <a:pPr indent="0" lvl="0" marL="0" marR="0" rtl="0" algn="ctr">
              <a:spcBef>
                <a:spcPts val="0"/>
              </a:spcBef>
              <a:spcAft>
                <a:spcPts val="0"/>
              </a:spcAft>
              <a:buClr>
                <a:srgbClr val="FFC700"/>
              </a:buClr>
              <a:buFont typeface="Corbel"/>
              <a:buNone/>
            </a:pPr>
            <a:r>
              <a:rPr i="0" lang="el-GR" sz="4500" u="none" cap="none" strike="noStrike">
                <a:solidFill>
                  <a:srgbClr val="FFC700"/>
                </a:solidFill>
                <a:latin typeface="Fira Sans"/>
                <a:ea typeface="Fira Sans"/>
                <a:cs typeface="Fira Sans"/>
                <a:sym typeface="Fira Sans"/>
              </a:rPr>
              <a:t>ΘΕΤΙΚΗ ΑΜΥΝΤΙΚΗ ΙΑΤΡΙΚΗ</a:t>
            </a:r>
            <a:endParaRPr i="0" sz="4500" u="none" cap="none" strike="noStrike">
              <a:solidFill>
                <a:srgbClr val="FFC700"/>
              </a:solidFill>
              <a:latin typeface="Fira Sans"/>
              <a:ea typeface="Fira Sans"/>
              <a:cs typeface="Fira Sans"/>
              <a:sym typeface="Fira Sans"/>
            </a:endParaRPr>
          </a:p>
        </p:txBody>
      </p:sp>
      <p:sp>
        <p:nvSpPr>
          <p:cNvPr id="222" name="Shape 222"/>
          <p:cNvSpPr txBox="1"/>
          <p:nvPr>
            <p:ph idx="1" type="body"/>
          </p:nvPr>
        </p:nvSpPr>
        <p:spPr>
          <a:xfrm>
            <a:off x="914163" y="1803401"/>
            <a:ext cx="10360501" cy="4444999"/>
          </a:xfrm>
          <a:prstGeom prst="rect">
            <a:avLst/>
          </a:prstGeom>
          <a:noFill/>
          <a:ln>
            <a:noFill/>
          </a:ln>
        </p:spPr>
        <p:txBody>
          <a:bodyPr anchorCtr="0" anchor="t" bIns="45700" lIns="54850" spcFirstLastPara="1" rIns="91425" wrap="square" tIns="91425">
            <a:noAutofit/>
          </a:bodyPr>
          <a:lstStyle/>
          <a:p>
            <a:pPr indent="-324612" lvl="0" marL="438912" marR="0" rtl="0" algn="l">
              <a:lnSpc>
                <a:spcPct val="140000"/>
              </a:lnSpc>
              <a:spcBef>
                <a:spcPts val="0"/>
              </a:spcBef>
              <a:spcAft>
                <a:spcPts val="0"/>
              </a:spcAft>
              <a:buClr>
                <a:schemeClr val="accent1"/>
              </a:buClr>
              <a:buFont typeface="Noto Sans Symbols"/>
              <a:buNone/>
            </a:pPr>
            <a:r>
              <a:rPr i="0" lang="el-GR" sz="2720" u="none" cap="none" strike="noStrike">
                <a:solidFill>
                  <a:schemeClr val="dk1"/>
                </a:solidFill>
                <a:latin typeface="Fira Sans"/>
                <a:ea typeface="Fira Sans"/>
                <a:cs typeface="Fira Sans"/>
                <a:sym typeface="Fira Sans"/>
              </a:rPr>
              <a:t>	Επιβολή  ΠΡΟΣΘΕΤΩΝ και ΠΕΡΙΤΤΩΝ  υπηρεσιών (διαγνωστικά tests ή ιατρικές πράξεις) με σκοπό: </a:t>
            </a:r>
            <a:endParaRPr>
              <a:latin typeface="Fira Sans"/>
              <a:ea typeface="Fira Sans"/>
              <a:cs typeface="Fira Sans"/>
              <a:sym typeface="Fira Sans"/>
            </a:endParaRPr>
          </a:p>
          <a:p>
            <a:pPr indent="-324612" lvl="0" marL="438912" marR="0" rtl="0" algn="l">
              <a:lnSpc>
                <a:spcPct val="140000"/>
              </a:lnSpc>
              <a:spcBef>
                <a:spcPts val="600"/>
              </a:spcBef>
              <a:spcAft>
                <a:spcPts val="0"/>
              </a:spcAft>
              <a:buClr>
                <a:schemeClr val="accent1"/>
              </a:buClr>
              <a:buSzPts val="2176"/>
              <a:buFont typeface="Fira Sans"/>
              <a:buChar char="◼"/>
            </a:pPr>
            <a:r>
              <a:rPr i="0" lang="el-GR" sz="2720" u="none" cap="none" strike="noStrike">
                <a:solidFill>
                  <a:schemeClr val="dk1"/>
                </a:solidFill>
                <a:latin typeface="Fira Sans"/>
                <a:ea typeface="Fira Sans"/>
                <a:cs typeface="Fira Sans"/>
                <a:sym typeface="Fira Sans"/>
              </a:rPr>
              <a:t>τη  μείωση των αρνητικών αποτελεσμάτων </a:t>
            </a:r>
            <a:endParaRPr>
              <a:latin typeface="Fira Sans"/>
              <a:ea typeface="Fira Sans"/>
              <a:cs typeface="Fira Sans"/>
              <a:sym typeface="Fira Sans"/>
            </a:endParaRPr>
          </a:p>
          <a:p>
            <a:pPr indent="-324612" lvl="0" marL="438912" marR="0" rtl="0" algn="l">
              <a:lnSpc>
                <a:spcPct val="140000"/>
              </a:lnSpc>
              <a:spcBef>
                <a:spcPts val="600"/>
              </a:spcBef>
              <a:spcAft>
                <a:spcPts val="0"/>
              </a:spcAft>
              <a:buClr>
                <a:schemeClr val="accent1"/>
              </a:buClr>
              <a:buSzPts val="2176"/>
              <a:buFont typeface="Fira Sans"/>
              <a:buChar char="◼"/>
            </a:pPr>
            <a:r>
              <a:rPr i="0" lang="el-GR" sz="2720" u="none" cap="none" strike="noStrike">
                <a:solidFill>
                  <a:schemeClr val="dk1"/>
                </a:solidFill>
                <a:latin typeface="Fira Sans"/>
                <a:ea typeface="Fira Sans"/>
                <a:cs typeface="Fira Sans"/>
                <a:sym typeface="Fira Sans"/>
              </a:rPr>
              <a:t>την ύπαρξη τεκμηριωμένων στοιχείων ότι ο ιατρός ασκεί την ιατρική σύμφωνα με το πρότυπο της περιθάλψεως</a:t>
            </a:r>
            <a:endParaRPr>
              <a:latin typeface="Fira Sans"/>
              <a:ea typeface="Fira Sans"/>
              <a:cs typeface="Fira Sans"/>
              <a:sym typeface="Fira Sans"/>
            </a:endParaRPr>
          </a:p>
          <a:p>
            <a:pPr indent="-324612" lvl="0" marL="438912" marR="0" rtl="0" algn="l">
              <a:lnSpc>
                <a:spcPct val="140000"/>
              </a:lnSpc>
              <a:spcBef>
                <a:spcPts val="600"/>
              </a:spcBef>
              <a:spcAft>
                <a:spcPts val="0"/>
              </a:spcAft>
              <a:buClr>
                <a:schemeClr val="accent1"/>
              </a:buClr>
              <a:buSzPts val="2176"/>
              <a:buFont typeface="Fira Sans"/>
              <a:buChar char="◼"/>
            </a:pPr>
            <a:r>
              <a:rPr i="0" lang="el-GR" sz="2720" u="none" cap="none" strike="noStrike">
                <a:solidFill>
                  <a:schemeClr val="dk1"/>
                </a:solidFill>
                <a:latin typeface="Fira Sans"/>
                <a:ea typeface="Fira Sans"/>
                <a:cs typeface="Fira Sans"/>
                <a:sym typeface="Fira Sans"/>
              </a:rPr>
              <a:t>την αποτροπή υποβολής αγωγών για  αμέλεια εκ μέρους των ασθενών </a:t>
            </a:r>
            <a:endParaRPr>
              <a:latin typeface="Fira Sans"/>
              <a:ea typeface="Fira Sans"/>
              <a:cs typeface="Fira Sans"/>
              <a:sym typeface="Fira Sans"/>
            </a:endParaRPr>
          </a:p>
        </p:txBody>
      </p:sp>
      <p:sp>
        <p:nvSpPr>
          <p:cNvPr id="223" name="Shape 223"/>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609441" y="155448"/>
            <a:ext cx="10969943" cy="1252728"/>
          </a:xfrm>
          <a:prstGeom prst="rect">
            <a:avLst/>
          </a:prstGeom>
          <a:noFill/>
          <a:ln>
            <a:noFill/>
          </a:ln>
        </p:spPr>
        <p:txBody>
          <a:bodyPr anchorCtr="0" anchor="ctr" bIns="45700" lIns="91425" spcFirstLastPara="1" rIns="45700" wrap="square" tIns="45700">
            <a:noAutofit/>
          </a:bodyPr>
          <a:lstStyle/>
          <a:p>
            <a:pPr indent="0" lvl="0" marL="0" marR="0" rtl="0" algn="l">
              <a:spcBef>
                <a:spcPts val="0"/>
              </a:spcBef>
              <a:spcAft>
                <a:spcPts val="0"/>
              </a:spcAft>
              <a:buClr>
                <a:srgbClr val="FFC700"/>
              </a:buClr>
              <a:buFont typeface="Corbel"/>
              <a:buNone/>
            </a:pPr>
            <a:r>
              <a:rPr b="1" i="0" lang="el-GR" sz="4500" u="none" cap="none" strike="noStrike">
                <a:solidFill>
                  <a:srgbClr val="FFC700"/>
                </a:solidFill>
                <a:latin typeface="Corbel"/>
                <a:ea typeface="Corbel"/>
                <a:cs typeface="Corbel"/>
                <a:sym typeface="Corbel"/>
              </a:rPr>
              <a:t>ΔΙΑΓΝΩΣΗ στη ΘΕΤΙΚΗ ΑΜΥΝΤΙΚΗ </a:t>
            </a:r>
            <a:endParaRPr b="1" i="0" sz="4500" u="none" cap="none" strike="noStrike">
              <a:solidFill>
                <a:srgbClr val="FFC700"/>
              </a:solidFill>
              <a:latin typeface="Corbel"/>
              <a:ea typeface="Corbel"/>
              <a:cs typeface="Corbel"/>
              <a:sym typeface="Corbel"/>
            </a:endParaRPr>
          </a:p>
        </p:txBody>
      </p:sp>
      <p:sp>
        <p:nvSpPr>
          <p:cNvPr id="229" name="Shape 229"/>
          <p:cNvSpPr txBox="1"/>
          <p:nvPr>
            <p:ph idx="1" type="body"/>
          </p:nvPr>
        </p:nvSpPr>
        <p:spPr>
          <a:xfrm>
            <a:off x="379412" y="2209800"/>
            <a:ext cx="3656171" cy="4191000"/>
          </a:xfrm>
          <a:prstGeom prst="rect">
            <a:avLst/>
          </a:prstGeom>
          <a:noFill/>
          <a:ln>
            <a:noFill/>
          </a:ln>
        </p:spPr>
        <p:txBody>
          <a:bodyPr anchorCtr="0" anchor="t" bIns="45700" lIns="54850" spcFirstLastPara="1" rIns="91425" wrap="square" tIns="91425">
            <a:noAutofit/>
          </a:bodyPr>
          <a:lstStyle/>
          <a:p>
            <a:pPr indent="-324612" lvl="0" marL="438912" marR="0" rtl="0" algn="l">
              <a:spcBef>
                <a:spcPts val="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Σημεία </a:t>
            </a:r>
            <a:endParaRPr>
              <a:latin typeface="Fira Sans"/>
              <a:ea typeface="Fira Sans"/>
              <a:cs typeface="Fira Sans"/>
              <a:sym typeface="Fira Sans"/>
            </a:endParaRPr>
          </a:p>
          <a:p>
            <a:pPr indent="-324612" lvl="0" marL="438912" marR="0" rtl="0" algn="ctr">
              <a:spcBef>
                <a:spcPts val="0"/>
              </a:spcBef>
              <a:spcAft>
                <a:spcPts val="0"/>
              </a:spcAft>
              <a:buClr>
                <a:schemeClr val="accent1"/>
              </a:buClr>
              <a:buFont typeface="Noto Sans Symbols"/>
              <a:buNone/>
            </a:pPr>
            <a:r>
              <a:rPr i="0" lang="el-GR" sz="3200" u="none" cap="none" strike="noStrike">
                <a:solidFill>
                  <a:schemeClr val="dk1"/>
                </a:solidFill>
                <a:latin typeface="Fira Sans"/>
                <a:ea typeface="Fira Sans"/>
                <a:cs typeface="Fira Sans"/>
                <a:sym typeface="Fira Sans"/>
              </a:rPr>
              <a:t>(εξωτερικοί δείκτες, σημάδια)</a:t>
            </a:r>
            <a:endParaRPr>
              <a:latin typeface="Fira Sans"/>
              <a:ea typeface="Fira Sans"/>
              <a:cs typeface="Fira Sans"/>
              <a:sym typeface="Fira Sans"/>
            </a:endParaRPr>
          </a:p>
          <a:p>
            <a:pPr indent="-324612" lvl="0" marL="438912" marR="0" rtl="0" algn="l">
              <a:lnSpc>
                <a:spcPct val="110000"/>
              </a:lnSpc>
              <a:spcBef>
                <a:spcPts val="180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Συμπτώματα</a:t>
            </a:r>
            <a:endParaRPr>
              <a:latin typeface="Fira Sans"/>
              <a:ea typeface="Fira Sans"/>
              <a:cs typeface="Fira Sans"/>
              <a:sym typeface="Fira Sans"/>
            </a:endParaRPr>
          </a:p>
          <a:p>
            <a:pPr indent="-324612" lvl="0" marL="438912" marR="0" rtl="0" algn="ctr">
              <a:lnSpc>
                <a:spcPct val="110000"/>
              </a:lnSpc>
              <a:spcBef>
                <a:spcPts val="0"/>
              </a:spcBef>
              <a:spcAft>
                <a:spcPts val="0"/>
              </a:spcAft>
              <a:buClr>
                <a:schemeClr val="accent1"/>
              </a:buClr>
              <a:buFont typeface="Noto Sans Symbols"/>
              <a:buNone/>
            </a:pPr>
            <a:r>
              <a:rPr i="0" lang="el-GR" sz="3200" u="none" cap="none" strike="noStrike">
                <a:solidFill>
                  <a:schemeClr val="dk1"/>
                </a:solidFill>
                <a:latin typeface="Fira Sans"/>
                <a:ea typeface="Fira Sans"/>
                <a:cs typeface="Fira Sans"/>
                <a:sym typeface="Fira Sans"/>
              </a:rPr>
              <a:t>(υποκειμενική αναφορά του ασθενή)</a:t>
            </a:r>
            <a:endParaRPr>
              <a:latin typeface="Fira Sans"/>
              <a:ea typeface="Fira Sans"/>
              <a:cs typeface="Fira Sans"/>
              <a:sym typeface="Fira Sans"/>
            </a:endParaRPr>
          </a:p>
        </p:txBody>
      </p:sp>
      <p:sp>
        <p:nvSpPr>
          <p:cNvPr id="230" name="Shape 230"/>
          <p:cNvSpPr txBox="1"/>
          <p:nvPr/>
        </p:nvSpPr>
        <p:spPr>
          <a:xfrm>
            <a:off x="7923212" y="5410200"/>
            <a:ext cx="2971800" cy="762000"/>
          </a:xfrm>
          <a:prstGeom prst="rect">
            <a:avLst/>
          </a:prstGeom>
          <a:noFill/>
          <a:ln>
            <a:noFill/>
          </a:ln>
        </p:spPr>
        <p:txBody>
          <a:bodyPr anchorCtr="0" anchor="t" bIns="45700" lIns="54850" spcFirstLastPara="1" rIns="91425" wrap="square" tIns="91425">
            <a:noAutofit/>
          </a:bodyPr>
          <a:lstStyle/>
          <a:p>
            <a:pPr indent="-324612" lvl="0" marL="438912" marR="0" rtl="0" algn="l">
              <a:lnSpc>
                <a:spcPct val="130000"/>
              </a:lnSpc>
              <a:spcBef>
                <a:spcPts val="0"/>
              </a:spcBef>
              <a:spcAft>
                <a:spcPts val="0"/>
              </a:spcAft>
              <a:buClr>
                <a:schemeClr val="accent1"/>
              </a:buClr>
              <a:buSzPts val="2368"/>
              <a:buFont typeface="Noto Sans Symbols"/>
              <a:buChar char="❑"/>
            </a:pPr>
            <a:r>
              <a:rPr b="0" i="0" lang="el-GR" sz="2960" u="none" cap="none" strike="noStrike">
                <a:solidFill>
                  <a:schemeClr val="dk1"/>
                </a:solidFill>
                <a:latin typeface="Corbel"/>
                <a:ea typeface="Corbel"/>
                <a:cs typeface="Corbel"/>
                <a:sym typeface="Corbel"/>
              </a:rPr>
              <a:t>Νόσος ΣΤ</a:t>
            </a:r>
            <a:endParaRPr/>
          </a:p>
        </p:txBody>
      </p:sp>
      <p:sp>
        <p:nvSpPr>
          <p:cNvPr id="231" name="Shape 231"/>
          <p:cNvSpPr txBox="1"/>
          <p:nvPr/>
        </p:nvSpPr>
        <p:spPr>
          <a:xfrm>
            <a:off x="4418012" y="3581400"/>
            <a:ext cx="3124200" cy="838200"/>
          </a:xfrm>
          <a:prstGeom prst="rect">
            <a:avLst/>
          </a:prstGeom>
          <a:noFill/>
          <a:ln>
            <a:noFill/>
          </a:ln>
        </p:spPr>
        <p:txBody>
          <a:bodyPr anchorCtr="0" anchor="t" bIns="45700" lIns="54850" spcFirstLastPara="1" rIns="91425" wrap="square" tIns="91425">
            <a:noAutofit/>
          </a:bodyPr>
          <a:lstStyle/>
          <a:p>
            <a:pPr indent="-324612" lvl="0" marL="438912" marR="0" rtl="0" algn="l">
              <a:lnSpc>
                <a:spcPct val="100000"/>
              </a:lnSpc>
              <a:spcBef>
                <a:spcPts val="0"/>
              </a:spcBef>
              <a:spcAft>
                <a:spcPts val="0"/>
              </a:spcAft>
              <a:buNone/>
            </a:pPr>
            <a:r>
              <a:rPr lang="el-GR" sz="3200">
                <a:solidFill>
                  <a:schemeClr val="dk1"/>
                </a:solidFill>
                <a:latin typeface="Fira Sans"/>
                <a:ea typeface="Fira Sans"/>
                <a:cs typeface="Fira Sans"/>
                <a:sym typeface="Fira Sans"/>
              </a:rPr>
              <a:t>ΙΑΤΡΙΚΗ ΚΡΙΣΗ</a:t>
            </a:r>
            <a:endParaRPr>
              <a:latin typeface="Fira Sans"/>
              <a:ea typeface="Fira Sans"/>
              <a:cs typeface="Fira Sans"/>
              <a:sym typeface="Fira Sans"/>
            </a:endParaRPr>
          </a:p>
          <a:p>
            <a:pPr indent="-324612" lvl="0" marL="438912" marR="0" rtl="0" algn="ctr">
              <a:lnSpc>
                <a:spcPct val="100000"/>
              </a:lnSpc>
              <a:spcBef>
                <a:spcPts val="0"/>
              </a:spcBef>
              <a:spcAft>
                <a:spcPts val="0"/>
              </a:spcAft>
              <a:buNone/>
            </a:pPr>
            <a:r>
              <a:t/>
            </a:r>
            <a:endParaRPr b="0" i="0" sz="3200" u="none" cap="none" strike="noStrike">
              <a:solidFill>
                <a:schemeClr val="dk1"/>
              </a:solidFill>
              <a:latin typeface="Corbel"/>
              <a:ea typeface="Corbel"/>
              <a:cs typeface="Corbel"/>
              <a:sym typeface="Corbel"/>
            </a:endParaRPr>
          </a:p>
        </p:txBody>
      </p:sp>
      <p:sp>
        <p:nvSpPr>
          <p:cNvPr id="232" name="Shape 232"/>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cxnSp>
        <p:nvCxnSpPr>
          <p:cNvPr id="233" name="Shape 233"/>
          <p:cNvCxnSpPr/>
          <p:nvPr/>
        </p:nvCxnSpPr>
        <p:spPr>
          <a:xfrm>
            <a:off x="531812" y="2819400"/>
            <a:ext cx="0" cy="0"/>
          </a:xfrm>
          <a:prstGeom prst="straightConnector1">
            <a:avLst/>
          </a:prstGeom>
          <a:noFill/>
          <a:ln cap="rnd" cmpd="sng" w="9525">
            <a:solidFill>
              <a:srgbClr val="EFAB00"/>
            </a:solidFill>
            <a:prstDash val="solid"/>
            <a:round/>
            <a:headEnd len="med" w="med" type="none"/>
            <a:tailEnd len="med" w="med" type="none"/>
          </a:ln>
        </p:spPr>
      </p:cxnSp>
      <p:sp>
        <p:nvSpPr>
          <p:cNvPr id="234" name="Shape 234"/>
          <p:cNvSpPr/>
          <p:nvPr/>
        </p:nvSpPr>
        <p:spPr>
          <a:xfrm>
            <a:off x="303212" y="2819400"/>
            <a:ext cx="609600" cy="457200"/>
          </a:xfrm>
          <a:prstGeom prst="roundRect">
            <a:avLst>
              <a:gd fmla="val 16667" name="adj"/>
            </a:avLst>
          </a:prstGeom>
          <a:solidFill>
            <a:schemeClr val="accent1"/>
          </a:solidFill>
          <a:ln cap="flat" cmpd="thickThin" w="48000">
            <a:solidFill>
              <a:srgbClr val="AF7E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l-GR" sz="2400">
                <a:solidFill>
                  <a:schemeClr val="lt1"/>
                </a:solidFill>
                <a:latin typeface="Corbel"/>
                <a:ea typeface="Corbel"/>
                <a:cs typeface="Corbel"/>
                <a:sym typeface="Corbel"/>
              </a:rPr>
              <a:t>1</a:t>
            </a:r>
            <a:endParaRPr sz="2400">
              <a:solidFill>
                <a:schemeClr val="lt1"/>
              </a:solidFill>
              <a:latin typeface="Corbel"/>
              <a:ea typeface="Corbel"/>
              <a:cs typeface="Corbel"/>
              <a:sym typeface="Corbel"/>
            </a:endParaRPr>
          </a:p>
        </p:txBody>
      </p:sp>
      <p:sp>
        <p:nvSpPr>
          <p:cNvPr id="235" name="Shape 235"/>
          <p:cNvSpPr/>
          <p:nvPr/>
        </p:nvSpPr>
        <p:spPr>
          <a:xfrm>
            <a:off x="8228012" y="2133600"/>
            <a:ext cx="1905000" cy="152400"/>
          </a:xfrm>
          <a:prstGeom prst="roundRect">
            <a:avLst>
              <a:gd fmla="val 16667" name="adj"/>
            </a:avLst>
          </a:prstGeom>
          <a:solidFill>
            <a:schemeClr val="accent1"/>
          </a:solidFill>
          <a:ln cap="flat" cmpd="thickThin" w="48000">
            <a:solidFill>
              <a:srgbClr val="AF7E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orbel"/>
              <a:ea typeface="Corbel"/>
              <a:cs typeface="Corbel"/>
              <a:sym typeface="Corbel"/>
            </a:endParaRPr>
          </a:p>
        </p:txBody>
      </p:sp>
      <p:sp>
        <p:nvSpPr>
          <p:cNvPr id="236" name="Shape 236"/>
          <p:cNvSpPr/>
          <p:nvPr/>
        </p:nvSpPr>
        <p:spPr>
          <a:xfrm>
            <a:off x="2894012" y="1828800"/>
            <a:ext cx="609600" cy="457200"/>
          </a:xfrm>
          <a:prstGeom prst="roundRect">
            <a:avLst>
              <a:gd fmla="val 16667" name="adj"/>
            </a:avLst>
          </a:prstGeom>
          <a:solidFill>
            <a:schemeClr val="accent4"/>
          </a:solidFill>
          <a:ln cap="flat" cmpd="thickThin" w="48000">
            <a:solidFill>
              <a:srgbClr val="4E854F"/>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l-GR" sz="2400">
                <a:solidFill>
                  <a:schemeClr val="lt1"/>
                </a:solidFill>
                <a:latin typeface="Corbel"/>
                <a:ea typeface="Corbel"/>
                <a:cs typeface="Corbel"/>
                <a:sym typeface="Corbel"/>
              </a:rPr>
              <a:t>2</a:t>
            </a:r>
            <a:endParaRPr sz="2400">
              <a:solidFill>
                <a:schemeClr val="lt1"/>
              </a:solidFill>
              <a:latin typeface="Corbel"/>
              <a:ea typeface="Corbel"/>
              <a:cs typeface="Corbel"/>
              <a:sym typeface="Corbel"/>
            </a:endParaRPr>
          </a:p>
        </p:txBody>
      </p:sp>
      <p:sp>
        <p:nvSpPr>
          <p:cNvPr id="237" name="Shape 237"/>
          <p:cNvSpPr/>
          <p:nvPr/>
        </p:nvSpPr>
        <p:spPr>
          <a:xfrm>
            <a:off x="8228012" y="4343400"/>
            <a:ext cx="1905000" cy="152400"/>
          </a:xfrm>
          <a:prstGeom prst="roundRect">
            <a:avLst>
              <a:gd fmla="val 16667" name="adj"/>
            </a:avLst>
          </a:prstGeom>
          <a:solidFill>
            <a:schemeClr val="accent4"/>
          </a:solidFill>
          <a:ln cap="flat" cmpd="thickThin" w="48000">
            <a:solidFill>
              <a:srgbClr val="4E854F"/>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orbel"/>
              <a:ea typeface="Corbel"/>
              <a:cs typeface="Corbel"/>
              <a:sym typeface="Corbel"/>
            </a:endParaRPr>
          </a:p>
        </p:txBody>
      </p:sp>
      <p:sp>
        <p:nvSpPr>
          <p:cNvPr id="238" name="Shape 238"/>
          <p:cNvSpPr/>
          <p:nvPr/>
        </p:nvSpPr>
        <p:spPr>
          <a:xfrm>
            <a:off x="8304212" y="3581400"/>
            <a:ext cx="1905000" cy="152400"/>
          </a:xfrm>
          <a:prstGeom prst="roundRect">
            <a:avLst>
              <a:gd fmla="val 16667" name="adj"/>
            </a:avLst>
          </a:prstGeom>
          <a:solidFill>
            <a:schemeClr val="accent2"/>
          </a:solidFill>
          <a:ln cap="flat" cmpd="thickThin" w="48000">
            <a:solidFill>
              <a:srgbClr val="468494"/>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orbel"/>
              <a:ea typeface="Corbel"/>
              <a:cs typeface="Corbel"/>
              <a:sym typeface="Corbel"/>
            </a:endParaRPr>
          </a:p>
        </p:txBody>
      </p:sp>
      <p:sp>
        <p:nvSpPr>
          <p:cNvPr id="239" name="Shape 239"/>
          <p:cNvSpPr/>
          <p:nvPr/>
        </p:nvSpPr>
        <p:spPr>
          <a:xfrm>
            <a:off x="8304212" y="5029200"/>
            <a:ext cx="1905000" cy="152400"/>
          </a:xfrm>
          <a:prstGeom prst="roundRect">
            <a:avLst>
              <a:gd fmla="val 16667" name="adj"/>
            </a:avLst>
          </a:prstGeom>
          <a:solidFill>
            <a:schemeClr val="accent2"/>
          </a:solidFill>
          <a:ln cap="flat" cmpd="thickThin" w="48000">
            <a:solidFill>
              <a:srgbClr val="468494"/>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orbel"/>
              <a:ea typeface="Corbel"/>
              <a:cs typeface="Corbel"/>
              <a:sym typeface="Corbel"/>
            </a:endParaRPr>
          </a:p>
        </p:txBody>
      </p:sp>
      <p:sp>
        <p:nvSpPr>
          <p:cNvPr id="240" name="Shape 240"/>
          <p:cNvSpPr/>
          <p:nvPr/>
        </p:nvSpPr>
        <p:spPr>
          <a:xfrm>
            <a:off x="379412" y="6172200"/>
            <a:ext cx="3886200" cy="457200"/>
          </a:xfrm>
          <a:prstGeom prst="roundRect">
            <a:avLst>
              <a:gd fmla="val 16667" name="adj"/>
            </a:avLst>
          </a:prstGeom>
          <a:solidFill>
            <a:schemeClr val="accent2"/>
          </a:solidFill>
          <a:ln cap="flat" cmpd="thickThin" w="48000">
            <a:solidFill>
              <a:srgbClr val="468494"/>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l-GR" sz="2400">
                <a:solidFill>
                  <a:schemeClr val="lt1"/>
                </a:solidFill>
                <a:latin typeface="Fira Sans"/>
                <a:ea typeface="Fira Sans"/>
                <a:cs typeface="Fira Sans"/>
                <a:sym typeface="Fira Sans"/>
              </a:rPr>
              <a:t>ΙΑΤΡΙΚΕΣ ΕΞΕΤΑΣΕΙΣ</a:t>
            </a:r>
            <a:endParaRPr sz="2400">
              <a:solidFill>
                <a:schemeClr val="lt1"/>
              </a:solidFill>
              <a:latin typeface="Fira Sans"/>
              <a:ea typeface="Fira Sans"/>
              <a:cs typeface="Fira Sans"/>
              <a:sym typeface="Fira Sans"/>
            </a:endParaRPr>
          </a:p>
        </p:txBody>
      </p:sp>
      <p:sp>
        <p:nvSpPr>
          <p:cNvPr id="241" name="Shape 241"/>
          <p:cNvSpPr/>
          <p:nvPr/>
        </p:nvSpPr>
        <p:spPr>
          <a:xfrm>
            <a:off x="4875212" y="2667000"/>
            <a:ext cx="2057400" cy="685800"/>
          </a:xfrm>
          <a:prstGeom prst="roundRect">
            <a:avLst>
              <a:gd fmla="val 16667" name="adj"/>
            </a:avLst>
          </a:prstGeom>
          <a:solidFill>
            <a:schemeClr val="dk1"/>
          </a:solidFill>
          <a:ln cap="flat" cmpd="thickThin" w="480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l-GR" sz="2000">
                <a:solidFill>
                  <a:schemeClr val="lt1"/>
                </a:solidFill>
                <a:latin typeface="Fira Sans"/>
                <a:ea typeface="Fira Sans"/>
                <a:cs typeface="Fira Sans"/>
                <a:sym typeface="Fira Sans"/>
              </a:rPr>
              <a:t>Αρχικά σημεία - συμπτώματα</a:t>
            </a:r>
            <a:endParaRPr sz="2000">
              <a:solidFill>
                <a:schemeClr val="lt1"/>
              </a:solidFill>
              <a:latin typeface="Fira Sans"/>
              <a:ea typeface="Fira Sans"/>
              <a:cs typeface="Fira Sans"/>
              <a:sym typeface="Fira Sans"/>
            </a:endParaRPr>
          </a:p>
        </p:txBody>
      </p:sp>
      <p:sp>
        <p:nvSpPr>
          <p:cNvPr id="242" name="Shape 242"/>
          <p:cNvSpPr txBox="1"/>
          <p:nvPr/>
        </p:nvSpPr>
        <p:spPr>
          <a:xfrm>
            <a:off x="7923212" y="1752600"/>
            <a:ext cx="2971800" cy="3886200"/>
          </a:xfrm>
          <a:prstGeom prst="rect">
            <a:avLst/>
          </a:prstGeom>
          <a:noFill/>
          <a:ln>
            <a:noFill/>
          </a:ln>
        </p:spPr>
        <p:txBody>
          <a:bodyPr anchorCtr="0" anchor="t" bIns="45700" lIns="54850" spcFirstLastPara="1" rIns="91425" wrap="square" tIns="91425">
            <a:noAutofit/>
          </a:bodyPr>
          <a:lstStyle/>
          <a:p>
            <a:pPr indent="-324612" lvl="0" marL="438912" marR="0" rtl="0" algn="l">
              <a:lnSpc>
                <a:spcPct val="150000"/>
              </a:lnSpc>
              <a:spcBef>
                <a:spcPts val="0"/>
              </a:spcBef>
              <a:spcAft>
                <a:spcPts val="0"/>
              </a:spcAft>
              <a:buClr>
                <a:schemeClr val="accent1"/>
              </a:buClr>
              <a:buSzPts val="2560"/>
              <a:buFont typeface="Noto Sans Symbols"/>
              <a:buChar char="◼"/>
            </a:pPr>
            <a:r>
              <a:rPr b="0" i="0" lang="el-GR" sz="3200" u="none" cap="none" strike="noStrike">
                <a:solidFill>
                  <a:schemeClr val="dk1"/>
                </a:solidFill>
                <a:latin typeface="Corbel"/>
                <a:ea typeface="Corbel"/>
                <a:cs typeface="Corbel"/>
                <a:sym typeface="Corbel"/>
              </a:rPr>
              <a:t>Νόσος Α</a:t>
            </a:r>
            <a:endParaRPr/>
          </a:p>
          <a:p>
            <a:pPr indent="-324612" lvl="0" marL="438912" marR="0" rtl="0" algn="l">
              <a:lnSpc>
                <a:spcPct val="150000"/>
              </a:lnSpc>
              <a:spcBef>
                <a:spcPts val="0"/>
              </a:spcBef>
              <a:spcAft>
                <a:spcPts val="0"/>
              </a:spcAft>
              <a:buClr>
                <a:schemeClr val="accent1"/>
              </a:buClr>
              <a:buSzPts val="2560"/>
              <a:buFont typeface="Noto Sans Symbols"/>
              <a:buChar char="◼"/>
            </a:pPr>
            <a:r>
              <a:rPr lang="el-GR" sz="3200">
                <a:solidFill>
                  <a:schemeClr val="dk1"/>
                </a:solidFill>
                <a:latin typeface="Corbel"/>
                <a:ea typeface="Corbel"/>
                <a:cs typeface="Corbel"/>
                <a:sym typeface="Corbel"/>
              </a:rPr>
              <a:t>Νόσος Β</a:t>
            </a:r>
            <a:endParaRPr/>
          </a:p>
          <a:p>
            <a:pPr indent="-324612" lvl="0" marL="438912" marR="0" rtl="0" algn="l">
              <a:lnSpc>
                <a:spcPct val="150000"/>
              </a:lnSpc>
              <a:spcBef>
                <a:spcPts val="0"/>
              </a:spcBef>
              <a:spcAft>
                <a:spcPts val="0"/>
              </a:spcAft>
              <a:buClr>
                <a:schemeClr val="accent1"/>
              </a:buClr>
              <a:buSzPts val="2560"/>
              <a:buFont typeface="Noto Sans Symbols"/>
              <a:buChar char="◼"/>
            </a:pPr>
            <a:r>
              <a:rPr b="0" i="0" lang="el-GR" sz="3200" u="none" cap="none" strike="noStrike">
                <a:solidFill>
                  <a:schemeClr val="dk1"/>
                </a:solidFill>
                <a:latin typeface="Corbel"/>
                <a:ea typeface="Corbel"/>
                <a:cs typeface="Corbel"/>
                <a:sym typeface="Corbel"/>
              </a:rPr>
              <a:t>Νόσος Γ</a:t>
            </a:r>
            <a:endParaRPr/>
          </a:p>
          <a:p>
            <a:pPr indent="-324612" lvl="0" marL="438912" marR="0" rtl="0" algn="l">
              <a:lnSpc>
                <a:spcPct val="150000"/>
              </a:lnSpc>
              <a:spcBef>
                <a:spcPts val="0"/>
              </a:spcBef>
              <a:spcAft>
                <a:spcPts val="0"/>
              </a:spcAft>
              <a:buClr>
                <a:schemeClr val="accent1"/>
              </a:buClr>
              <a:buSzPts val="2560"/>
              <a:buFont typeface="Noto Sans Symbols"/>
              <a:buChar char="◼"/>
            </a:pPr>
            <a:r>
              <a:rPr lang="el-GR" sz="3200">
                <a:solidFill>
                  <a:schemeClr val="dk1"/>
                </a:solidFill>
                <a:latin typeface="Corbel"/>
                <a:ea typeface="Corbel"/>
                <a:cs typeface="Corbel"/>
                <a:sym typeface="Corbel"/>
              </a:rPr>
              <a:t>Νόσος Δ</a:t>
            </a:r>
            <a:endParaRPr/>
          </a:p>
          <a:p>
            <a:pPr indent="-324612" lvl="0" marL="438912" marR="0" rtl="0" algn="l">
              <a:lnSpc>
                <a:spcPct val="150000"/>
              </a:lnSpc>
              <a:spcBef>
                <a:spcPts val="0"/>
              </a:spcBef>
              <a:spcAft>
                <a:spcPts val="0"/>
              </a:spcAft>
              <a:buClr>
                <a:schemeClr val="accent1"/>
              </a:buClr>
              <a:buSzPts val="2560"/>
              <a:buFont typeface="Noto Sans Symbols"/>
              <a:buChar char="◼"/>
            </a:pPr>
            <a:r>
              <a:rPr lang="el-GR" sz="3200">
                <a:solidFill>
                  <a:schemeClr val="dk1"/>
                </a:solidFill>
                <a:latin typeface="Corbel"/>
                <a:ea typeface="Corbel"/>
                <a:cs typeface="Corbel"/>
                <a:sym typeface="Corbel"/>
              </a:rPr>
              <a:t>Νόσος Ε</a:t>
            </a:r>
            <a:endParaRPr b="0" i="0" sz="3200" u="none" cap="none" strike="noStrike">
              <a:solidFill>
                <a:schemeClr val="dk1"/>
              </a:solidFill>
              <a:latin typeface="Corbel"/>
              <a:ea typeface="Corbel"/>
              <a:cs typeface="Corbel"/>
              <a:sym typeface="Corbel"/>
            </a:endParaRPr>
          </a:p>
        </p:txBody>
      </p:sp>
      <p:sp>
        <p:nvSpPr>
          <p:cNvPr id="243" name="Shape 243"/>
          <p:cNvSpPr/>
          <p:nvPr/>
        </p:nvSpPr>
        <p:spPr>
          <a:xfrm>
            <a:off x="4037012" y="5105400"/>
            <a:ext cx="609600" cy="457200"/>
          </a:xfrm>
          <a:prstGeom prst="roundRect">
            <a:avLst>
              <a:gd fmla="val 16667" name="adj"/>
            </a:avLst>
          </a:prstGeom>
          <a:solidFill>
            <a:schemeClr val="accent3"/>
          </a:solidFill>
          <a:ln cap="flat" cmpd="thickThin" w="48000">
            <a:solidFill>
              <a:srgbClr val="A74E5B"/>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l-GR" sz="2400">
                <a:solidFill>
                  <a:schemeClr val="lt1"/>
                </a:solidFill>
                <a:latin typeface="Corbel"/>
                <a:ea typeface="Corbel"/>
                <a:cs typeface="Corbel"/>
                <a:sym typeface="Corbel"/>
              </a:rPr>
              <a:t>4</a:t>
            </a:r>
            <a:endParaRPr sz="2400">
              <a:solidFill>
                <a:schemeClr val="lt1"/>
              </a:solidFill>
              <a:latin typeface="Corbel"/>
              <a:ea typeface="Corbel"/>
              <a:cs typeface="Corbel"/>
              <a:sym typeface="Corbel"/>
            </a:endParaRPr>
          </a:p>
        </p:txBody>
      </p:sp>
      <p:sp>
        <p:nvSpPr>
          <p:cNvPr id="244" name="Shape 244"/>
          <p:cNvSpPr/>
          <p:nvPr/>
        </p:nvSpPr>
        <p:spPr>
          <a:xfrm>
            <a:off x="8456612" y="5715000"/>
            <a:ext cx="1905000" cy="152400"/>
          </a:xfrm>
          <a:prstGeom prst="roundRect">
            <a:avLst>
              <a:gd fmla="val 16667" name="adj"/>
            </a:avLst>
          </a:prstGeom>
          <a:solidFill>
            <a:schemeClr val="accent6"/>
          </a:solidFill>
          <a:ln cap="flat" cmpd="thickThin" w="48000">
            <a:solidFill>
              <a:srgbClr val="903433"/>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orbel"/>
              <a:ea typeface="Corbel"/>
              <a:cs typeface="Corbel"/>
              <a:sym typeface="Corbel"/>
            </a:endParaRPr>
          </a:p>
        </p:txBody>
      </p:sp>
      <p:sp>
        <p:nvSpPr>
          <p:cNvPr id="245" name="Shape 245"/>
          <p:cNvSpPr/>
          <p:nvPr/>
        </p:nvSpPr>
        <p:spPr>
          <a:xfrm>
            <a:off x="3732212" y="2743200"/>
            <a:ext cx="609600" cy="457200"/>
          </a:xfrm>
          <a:prstGeom prst="roundRect">
            <a:avLst>
              <a:gd fmla="val 16667" name="adj"/>
            </a:avLst>
          </a:prstGeom>
          <a:solidFill>
            <a:schemeClr val="accent6"/>
          </a:solidFill>
          <a:ln cap="flat" cmpd="thickThin" w="48000">
            <a:solidFill>
              <a:srgbClr val="903433"/>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l-GR" sz="2400">
                <a:solidFill>
                  <a:schemeClr val="lt1"/>
                </a:solidFill>
                <a:latin typeface="Corbel"/>
                <a:ea typeface="Corbel"/>
                <a:cs typeface="Corbel"/>
                <a:sym typeface="Corbel"/>
              </a:rPr>
              <a:t>5</a:t>
            </a:r>
            <a:endParaRPr sz="2400">
              <a:solidFill>
                <a:schemeClr val="lt1"/>
              </a:solidFill>
              <a:latin typeface="Corbel"/>
              <a:ea typeface="Corbel"/>
              <a:cs typeface="Corbel"/>
              <a:sym typeface="Corbel"/>
            </a:endParaRPr>
          </a:p>
        </p:txBody>
      </p:sp>
      <p:sp>
        <p:nvSpPr>
          <p:cNvPr id="246" name="Shape 246"/>
          <p:cNvSpPr/>
          <p:nvPr/>
        </p:nvSpPr>
        <p:spPr>
          <a:xfrm>
            <a:off x="5637212" y="1600200"/>
            <a:ext cx="2514600" cy="990600"/>
          </a:xfrm>
          <a:prstGeom prst="roundRect">
            <a:avLst>
              <a:gd fmla="val 16667" name="adj"/>
            </a:avLst>
          </a:prstGeom>
          <a:solidFill>
            <a:schemeClr val="accent1"/>
          </a:solidFill>
          <a:ln cap="flat" cmpd="thickThin" w="48000">
            <a:solidFill>
              <a:srgbClr val="AF7E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l-GR" sz="2400">
                <a:solidFill>
                  <a:schemeClr val="lt1"/>
                </a:solidFill>
                <a:latin typeface="Fira Sans"/>
                <a:ea typeface="Fira Sans"/>
                <a:cs typeface="Fira Sans"/>
                <a:sym typeface="Fira Sans"/>
              </a:rPr>
              <a:t>Να μην μου κάνουν αγωγή</a:t>
            </a:r>
            <a:endParaRPr sz="2400">
              <a:solidFill>
                <a:schemeClr val="lt1"/>
              </a:solidFill>
              <a:latin typeface="Fira Sans"/>
              <a:ea typeface="Fira Sans"/>
              <a:cs typeface="Fira Sans"/>
              <a:sym typeface="Fira Sans"/>
            </a:endParaRPr>
          </a:p>
        </p:txBody>
      </p:sp>
      <p:sp>
        <p:nvSpPr>
          <p:cNvPr id="247" name="Shape 247"/>
          <p:cNvSpPr/>
          <p:nvPr/>
        </p:nvSpPr>
        <p:spPr>
          <a:xfrm>
            <a:off x="9675812" y="2362200"/>
            <a:ext cx="2209800" cy="1143000"/>
          </a:xfrm>
          <a:prstGeom prst="roundRect">
            <a:avLst>
              <a:gd fmla="val 16667" name="adj"/>
            </a:avLst>
          </a:prstGeom>
          <a:solidFill>
            <a:schemeClr val="accent4"/>
          </a:solidFill>
          <a:ln cap="flat" cmpd="thickThin" w="48000">
            <a:solidFill>
              <a:srgbClr val="4E854F"/>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l-GR" sz="2400">
                <a:solidFill>
                  <a:schemeClr val="lt1"/>
                </a:solidFill>
                <a:latin typeface="Fira Sans"/>
                <a:ea typeface="Fira Sans"/>
                <a:cs typeface="Fira Sans"/>
                <a:sym typeface="Fira Sans"/>
              </a:rPr>
              <a:t>ΠΡΟΣΟΧΗ:</a:t>
            </a:r>
            <a:endParaRPr>
              <a:latin typeface="Fira Sans"/>
              <a:ea typeface="Fira Sans"/>
              <a:cs typeface="Fira Sans"/>
              <a:sym typeface="Fira Sans"/>
            </a:endParaRPr>
          </a:p>
          <a:p>
            <a:pPr indent="0" lvl="0" marL="0" marR="0" rtl="0" algn="ctr">
              <a:spcBef>
                <a:spcPts val="0"/>
              </a:spcBef>
              <a:spcAft>
                <a:spcPts val="0"/>
              </a:spcAft>
              <a:buNone/>
            </a:pPr>
            <a:r>
              <a:rPr lang="el-GR" sz="2400">
                <a:solidFill>
                  <a:schemeClr val="lt1"/>
                </a:solidFill>
                <a:latin typeface="Fira Sans"/>
                <a:ea typeface="Fira Sans"/>
                <a:cs typeface="Fira Sans"/>
                <a:sym typeface="Fira Sans"/>
              </a:rPr>
              <a:t>Απαιτητική Ασθενής !</a:t>
            </a:r>
            <a:endParaRPr sz="2400">
              <a:solidFill>
                <a:schemeClr val="lt1"/>
              </a:solidFill>
              <a:latin typeface="Fira Sans"/>
              <a:ea typeface="Fira Sans"/>
              <a:cs typeface="Fira Sans"/>
              <a:sym typeface="Fira Sans"/>
            </a:endParaRPr>
          </a:p>
        </p:txBody>
      </p:sp>
      <p:sp>
        <p:nvSpPr>
          <p:cNvPr id="248" name="Shape 248"/>
          <p:cNvSpPr/>
          <p:nvPr/>
        </p:nvSpPr>
        <p:spPr>
          <a:xfrm>
            <a:off x="5256212" y="3505200"/>
            <a:ext cx="2514600" cy="990600"/>
          </a:xfrm>
          <a:prstGeom prst="roundRect">
            <a:avLst>
              <a:gd fmla="val 16667" name="adj"/>
            </a:avLst>
          </a:prstGeom>
          <a:solidFill>
            <a:schemeClr val="accent2"/>
          </a:solidFill>
          <a:ln cap="flat" cmpd="thickThin" w="48000">
            <a:solidFill>
              <a:srgbClr val="468494"/>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l-GR" sz="2400">
                <a:solidFill>
                  <a:schemeClr val="lt1"/>
                </a:solidFill>
                <a:latin typeface="Corbel"/>
                <a:ea typeface="Corbel"/>
                <a:cs typeface="Corbel"/>
                <a:sym typeface="Corbel"/>
              </a:rPr>
              <a:t>Να κάνω και άλλες εξετάσεις</a:t>
            </a:r>
            <a:endParaRPr sz="2400">
              <a:solidFill>
                <a:schemeClr val="lt1"/>
              </a:solidFill>
              <a:latin typeface="Corbel"/>
              <a:ea typeface="Corbel"/>
              <a:cs typeface="Corbel"/>
              <a:sym typeface="Corbel"/>
            </a:endParaRPr>
          </a:p>
        </p:txBody>
      </p:sp>
      <p:sp>
        <p:nvSpPr>
          <p:cNvPr id="249" name="Shape 249"/>
          <p:cNvSpPr/>
          <p:nvPr/>
        </p:nvSpPr>
        <p:spPr>
          <a:xfrm>
            <a:off x="8532812" y="1981200"/>
            <a:ext cx="2514600" cy="990600"/>
          </a:xfrm>
          <a:prstGeom prst="roundRect">
            <a:avLst>
              <a:gd fmla="val 16667" name="adj"/>
            </a:avLst>
          </a:prstGeom>
          <a:solidFill>
            <a:schemeClr val="accent3"/>
          </a:solidFill>
          <a:ln cap="flat" cmpd="thickThin" w="48000">
            <a:solidFill>
              <a:srgbClr val="A74E5B"/>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l-GR" sz="2400">
                <a:solidFill>
                  <a:schemeClr val="lt1"/>
                </a:solidFill>
                <a:latin typeface="Fira Sans"/>
                <a:ea typeface="Fira Sans"/>
                <a:cs typeface="Fira Sans"/>
                <a:sym typeface="Fira Sans"/>
              </a:rPr>
              <a:t>Τι θα πω στο Δικαστήριο;</a:t>
            </a:r>
            <a:endParaRPr sz="2400">
              <a:solidFill>
                <a:schemeClr val="lt1"/>
              </a:solidFill>
              <a:latin typeface="Fira Sans"/>
              <a:ea typeface="Fira Sans"/>
              <a:cs typeface="Fira Sans"/>
              <a:sym typeface="Fira Sans"/>
            </a:endParaRPr>
          </a:p>
        </p:txBody>
      </p:sp>
      <p:sp>
        <p:nvSpPr>
          <p:cNvPr id="250" name="Shape 250"/>
          <p:cNvSpPr/>
          <p:nvPr/>
        </p:nvSpPr>
        <p:spPr>
          <a:xfrm>
            <a:off x="7770812" y="2895600"/>
            <a:ext cx="2743200" cy="1295400"/>
          </a:xfrm>
          <a:prstGeom prst="roundRect">
            <a:avLst>
              <a:gd fmla="val 16667" name="adj"/>
            </a:avLst>
          </a:prstGeom>
          <a:solidFill>
            <a:schemeClr val="accent6"/>
          </a:solidFill>
          <a:ln cap="flat" cmpd="thickThin" w="48000">
            <a:solidFill>
              <a:srgbClr val="903433"/>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l-GR" sz="2400">
                <a:solidFill>
                  <a:schemeClr val="lt1"/>
                </a:solidFill>
                <a:latin typeface="Fira Sans"/>
                <a:ea typeface="Fira Sans"/>
                <a:cs typeface="Fira Sans"/>
                <a:sym typeface="Fira Sans"/>
              </a:rPr>
              <a:t>Να ξαναδώ τα guidelines μήπως ξέχασα κάτι</a:t>
            </a:r>
            <a:endParaRPr sz="2400">
              <a:solidFill>
                <a:schemeClr val="lt1"/>
              </a:solidFill>
              <a:latin typeface="Fira Sans"/>
              <a:ea typeface="Fira Sans"/>
              <a:cs typeface="Fira Sans"/>
              <a:sym typeface="Fira Sans"/>
            </a:endParaRPr>
          </a:p>
        </p:txBody>
      </p:sp>
      <p:sp>
        <p:nvSpPr>
          <p:cNvPr id="251" name="Shape 251"/>
          <p:cNvSpPr/>
          <p:nvPr/>
        </p:nvSpPr>
        <p:spPr>
          <a:xfrm>
            <a:off x="4418012" y="4800600"/>
            <a:ext cx="3277492"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l-GR" sz="2800" cap="none">
                <a:solidFill>
                  <a:srgbClr val="7D0303"/>
                </a:solidFill>
                <a:latin typeface="Fira Sans"/>
                <a:ea typeface="Fira Sans"/>
                <a:cs typeface="Fira Sans"/>
                <a:sym typeface="Fira Sans"/>
              </a:rPr>
              <a:t>ΔΙΑΓΝΩΣΗ ;;</a:t>
            </a:r>
            <a:endParaRPr b="1" sz="2800" cap="none">
              <a:solidFill>
                <a:srgbClr val="7D0303"/>
              </a:solidFill>
              <a:latin typeface="Fira Sans"/>
              <a:ea typeface="Fira Sans"/>
              <a:cs typeface="Fira Sans"/>
              <a:sym typeface="Fir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500"/>
                                        <p:tgtEl>
                                          <p:spTgt spid="24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500"/>
                                        <p:tgtEl>
                                          <p:spTgt spid="23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500"/>
                                        <p:tgtEl>
                                          <p:spTgt spid="24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1000"/>
                                        <p:tgtEl>
                                          <p:spTgt spid="2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1000"/>
                                        <p:tgtEl>
                                          <p:spTgt spid="23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1000"/>
                                        <p:tgtEl>
                                          <p:spTgt spid="2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1000"/>
                                        <p:tgtEl>
                                          <p:spTgt spid="23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1000"/>
                                        <p:tgtEl>
                                          <p:spTgt spid="23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1000"/>
                                        <p:tgtEl>
                                          <p:spTgt spid="2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1000"/>
                                        <p:tgtEl>
                                          <p:spTgt spid="24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1000"/>
                                        <p:tgtEl>
                                          <p:spTgt spid="2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1000"/>
                                        <p:tgtEl>
                                          <p:spTgt spid="23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8"/>
                                        </p:tgtEl>
                                        <p:attrNameLst>
                                          <p:attrName>style.visibility</p:attrName>
                                        </p:attrNameLst>
                                      </p:cBhvr>
                                      <p:to>
                                        <p:strVal val="visible"/>
                                      </p:to>
                                    </p:set>
                                    <p:anim calcmode="lin" valueType="num">
                                      <p:cBhvr additive="base">
                                        <p:cTn dur="1000"/>
                                        <p:tgtEl>
                                          <p:spTgt spid="2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1000"/>
                                        <p:tgtEl>
                                          <p:spTgt spid="2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500"/>
                                        <p:tgtEl>
                                          <p:spTgt spid="23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1000"/>
                                        <p:tgtEl>
                                          <p:spTgt spid="2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5"/>
                                        </p:tgtEl>
                                        <p:attrNameLst>
                                          <p:attrName>style.visibility</p:attrName>
                                        </p:attrNameLst>
                                      </p:cBhvr>
                                      <p:to>
                                        <p:strVal val="visible"/>
                                      </p:to>
                                    </p:set>
                                    <p:anim calcmode="lin" valueType="num">
                                      <p:cBhvr additive="base">
                                        <p:cTn dur="1000"/>
                                        <p:tgtEl>
                                          <p:spTgt spid="2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1000"/>
                                        <p:tgtEl>
                                          <p:spTgt spid="2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1000"/>
                                        <p:tgtEl>
                                          <p:spTgt spid="2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Shape 257"/>
          <p:cNvSpPr txBox="1"/>
          <p:nvPr>
            <p:ph type="title"/>
          </p:nvPr>
        </p:nvSpPr>
        <p:spPr>
          <a:xfrm>
            <a:off x="609441" y="155448"/>
            <a:ext cx="10969943" cy="1252728"/>
          </a:xfrm>
          <a:prstGeom prst="rect">
            <a:avLst/>
          </a:prstGeom>
          <a:noFill/>
          <a:ln>
            <a:noFill/>
          </a:ln>
        </p:spPr>
        <p:txBody>
          <a:bodyPr anchorCtr="0" anchor="ctr" bIns="45700" lIns="91425" spcFirstLastPara="1" rIns="45700" wrap="square" tIns="45700">
            <a:noAutofit/>
          </a:bodyPr>
          <a:lstStyle/>
          <a:p>
            <a:pPr indent="0" lvl="0" marL="0" marR="0" rtl="0" algn="ctr">
              <a:spcBef>
                <a:spcPts val="0"/>
              </a:spcBef>
              <a:spcAft>
                <a:spcPts val="0"/>
              </a:spcAft>
              <a:buClr>
                <a:srgbClr val="FFC700"/>
              </a:buClr>
              <a:buFont typeface="Corbel"/>
              <a:buNone/>
            </a:pPr>
            <a:r>
              <a:rPr b="1" i="0" lang="el-GR" sz="4500" u="none" cap="none" strike="noStrike">
                <a:solidFill>
                  <a:srgbClr val="FFC700"/>
                </a:solidFill>
                <a:latin typeface="Corbel"/>
                <a:ea typeface="Corbel"/>
                <a:cs typeface="Corbel"/>
                <a:sym typeface="Corbel"/>
              </a:rPr>
              <a:t>ΑΡΝΗΤΙΚΗ ΑΜΥΝΤΙΚΗ ΙΑΤΡΙΚΗ</a:t>
            </a:r>
            <a:endParaRPr b="1" i="0" sz="4500" u="none" cap="none" strike="noStrike">
              <a:solidFill>
                <a:srgbClr val="FFC700"/>
              </a:solidFill>
              <a:latin typeface="Corbel"/>
              <a:ea typeface="Corbel"/>
              <a:cs typeface="Corbel"/>
              <a:sym typeface="Corbel"/>
            </a:endParaRPr>
          </a:p>
        </p:txBody>
      </p:sp>
      <p:sp>
        <p:nvSpPr>
          <p:cNvPr id="258" name="Shape 258"/>
          <p:cNvSpPr txBox="1"/>
          <p:nvPr>
            <p:ph idx="1" type="body"/>
          </p:nvPr>
        </p:nvSpPr>
        <p:spPr>
          <a:xfrm>
            <a:off x="912812" y="2971800"/>
            <a:ext cx="10360501" cy="1981200"/>
          </a:xfrm>
          <a:prstGeom prst="rect">
            <a:avLst/>
          </a:prstGeom>
          <a:noFill/>
          <a:ln>
            <a:noFill/>
          </a:ln>
        </p:spPr>
        <p:txBody>
          <a:bodyPr anchorCtr="0" anchor="t" bIns="45700" lIns="54850" spcFirstLastPara="1" rIns="91425" wrap="square" tIns="91425">
            <a:noAutofit/>
          </a:bodyPr>
          <a:lstStyle/>
          <a:p>
            <a:pPr indent="-324612" lvl="0" marL="438912" marR="0" rtl="0" algn="l">
              <a:lnSpc>
                <a:spcPct val="150000"/>
              </a:lnSpc>
              <a:spcBef>
                <a:spcPts val="0"/>
              </a:spcBef>
              <a:spcAft>
                <a:spcPts val="0"/>
              </a:spcAft>
              <a:buClr>
                <a:schemeClr val="accent1"/>
              </a:buClr>
              <a:buFont typeface="Noto Sans Symbols"/>
              <a:buNone/>
            </a:pPr>
            <a:r>
              <a:rPr b="0" i="0" lang="el-GR" sz="3200" u="none" cap="none" strike="noStrike">
                <a:solidFill>
                  <a:schemeClr val="dk1"/>
                </a:solidFill>
                <a:latin typeface="Corbel"/>
                <a:ea typeface="Corbel"/>
                <a:cs typeface="Corbel"/>
                <a:sym typeface="Corbel"/>
              </a:rPr>
              <a:t>	 </a:t>
            </a:r>
            <a:r>
              <a:rPr i="0" lang="el-GR" sz="3200" u="none" cap="none" strike="noStrike">
                <a:solidFill>
                  <a:schemeClr val="dk1"/>
                </a:solidFill>
                <a:latin typeface="Fira Sans"/>
                <a:ea typeface="Fira Sans"/>
                <a:cs typeface="Fira Sans"/>
                <a:sym typeface="Fira Sans"/>
              </a:rPr>
              <a:t>Συμπεριφορά ΑΠΟΦΥΓΗΣ, όταν οι ιατροί αρνούνται να συμμετέχουν σε ιατρικές πράξεις υψηλού κινδύνου.</a:t>
            </a:r>
            <a:endParaRPr i="0" sz="3200" u="none" cap="none" strike="noStrike">
              <a:solidFill>
                <a:schemeClr val="dk1"/>
              </a:solidFill>
              <a:latin typeface="Fira Sans"/>
              <a:ea typeface="Fira Sans"/>
              <a:cs typeface="Fira Sans"/>
              <a:sym typeface="Fira Sans"/>
            </a:endParaRPr>
          </a:p>
        </p:txBody>
      </p:sp>
      <p:sp>
        <p:nvSpPr>
          <p:cNvPr id="259" name="Shape 259"/>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type="title"/>
          </p:nvPr>
        </p:nvSpPr>
        <p:spPr>
          <a:xfrm>
            <a:off x="609441" y="155448"/>
            <a:ext cx="10969943" cy="1252728"/>
          </a:xfrm>
          <a:prstGeom prst="rect">
            <a:avLst/>
          </a:prstGeom>
          <a:noFill/>
          <a:ln>
            <a:noFill/>
          </a:ln>
        </p:spPr>
        <p:txBody>
          <a:bodyPr anchorCtr="0" anchor="ctr" bIns="45700" lIns="91425" spcFirstLastPara="1" rIns="45700" wrap="square" tIns="45700">
            <a:noAutofit/>
          </a:bodyPr>
          <a:lstStyle/>
          <a:p>
            <a:pPr indent="0" lvl="0" marL="0" marR="0" rtl="0" algn="ctr">
              <a:spcBef>
                <a:spcPts val="0"/>
              </a:spcBef>
              <a:spcAft>
                <a:spcPts val="0"/>
              </a:spcAft>
              <a:buClr>
                <a:srgbClr val="FFC700"/>
              </a:buClr>
              <a:buFont typeface="Corbel"/>
              <a:buNone/>
            </a:pPr>
            <a:r>
              <a:rPr b="1" i="0" lang="el-GR" sz="4500" u="none" cap="none" strike="noStrike">
                <a:solidFill>
                  <a:srgbClr val="FFC700"/>
                </a:solidFill>
                <a:latin typeface="Corbel"/>
                <a:ea typeface="Corbel"/>
                <a:cs typeface="Corbel"/>
                <a:sym typeface="Corbel"/>
              </a:rPr>
              <a:t>H ΑΜΥΝΤΙΚΗ ΙΑΤΡΙΚΗ ΚΟΣΤΙΖΕΙ</a:t>
            </a:r>
            <a:endParaRPr b="1" i="0" sz="4500" u="none" cap="none" strike="noStrike">
              <a:solidFill>
                <a:srgbClr val="FFC700"/>
              </a:solidFill>
              <a:latin typeface="Corbel"/>
              <a:ea typeface="Corbel"/>
              <a:cs typeface="Corbel"/>
              <a:sym typeface="Corbel"/>
            </a:endParaRPr>
          </a:p>
        </p:txBody>
      </p:sp>
      <p:sp>
        <p:nvSpPr>
          <p:cNvPr id="266" name="Shape 266"/>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pic>
        <p:nvPicPr>
          <p:cNvPr id="267" name="Shape 267"/>
          <p:cNvPicPr preferRelativeResize="0"/>
          <p:nvPr/>
        </p:nvPicPr>
        <p:blipFill rotWithShape="1">
          <a:blip r:embed="rId3">
            <a:alphaModFix/>
          </a:blip>
          <a:srcRect b="0" l="0" r="0" t="0"/>
          <a:stretch/>
        </p:blipFill>
        <p:spPr>
          <a:xfrm>
            <a:off x="150812" y="1524000"/>
            <a:ext cx="5493438" cy="5329066"/>
          </a:xfrm>
          <a:prstGeom prst="rect">
            <a:avLst/>
          </a:prstGeom>
          <a:noFill/>
          <a:ln>
            <a:noFill/>
          </a:ln>
        </p:spPr>
      </p:pic>
      <p:pic>
        <p:nvPicPr>
          <p:cNvPr id="268" name="Shape 268"/>
          <p:cNvPicPr preferRelativeResize="0"/>
          <p:nvPr/>
        </p:nvPicPr>
        <p:blipFill rotWithShape="1">
          <a:blip r:embed="rId4">
            <a:alphaModFix/>
          </a:blip>
          <a:srcRect b="0" l="0" r="0" t="0"/>
          <a:stretch/>
        </p:blipFill>
        <p:spPr>
          <a:xfrm>
            <a:off x="5540375" y="1600200"/>
            <a:ext cx="6612881" cy="4321776"/>
          </a:xfrm>
          <a:prstGeom prst="rect">
            <a:avLst/>
          </a:prstGeom>
          <a:noFill/>
          <a:ln>
            <a:noFill/>
          </a:ln>
        </p:spPr>
      </p:pic>
      <p:sp>
        <p:nvSpPr>
          <p:cNvPr id="269" name="Shape 269"/>
          <p:cNvSpPr/>
          <p:nvPr/>
        </p:nvSpPr>
        <p:spPr>
          <a:xfrm>
            <a:off x="5644262" y="5921975"/>
            <a:ext cx="62484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l-GR" sz="1200">
                <a:solidFill>
                  <a:schemeClr val="dk1"/>
                </a:solidFill>
                <a:latin typeface="Fira Sans"/>
                <a:ea typeface="Fira Sans"/>
                <a:cs typeface="Fira Sans"/>
                <a:sym typeface="Fira Sans"/>
              </a:rPr>
              <a:t>J D. Reschovsky, Malpractice Claim Fears and the Costs of Treating Medicare Patients: A New Approach to Estimating the Costs of Defensive Medicine, HSR, 2017</a:t>
            </a:r>
            <a:endParaRPr i="1" sz="1200">
              <a:solidFill>
                <a:schemeClr val="dk1"/>
              </a:solidFill>
              <a:latin typeface="Fira Sans"/>
              <a:ea typeface="Fira Sans"/>
              <a:cs typeface="Fira Sans"/>
              <a:sym typeface="Fira Sans"/>
            </a:endParaRP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Shape 274"/>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sp>
        <p:nvSpPr>
          <p:cNvPr id="275" name="Shape 275"/>
          <p:cNvSpPr/>
          <p:nvPr/>
        </p:nvSpPr>
        <p:spPr>
          <a:xfrm>
            <a:off x="1446212" y="2895600"/>
            <a:ext cx="9525000" cy="1752600"/>
          </a:xfrm>
          <a:prstGeom prst="rect">
            <a:avLst/>
          </a:prstGeom>
          <a:solidFill>
            <a:schemeClr val="lt1"/>
          </a:solidFill>
          <a:ln cap="flat" cmpd="sng" w="762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l-GR" sz="4000">
                <a:solidFill>
                  <a:schemeClr val="dk1"/>
                </a:solidFill>
                <a:latin typeface="Fira Sans"/>
                <a:ea typeface="Fira Sans"/>
                <a:cs typeface="Fira Sans"/>
                <a:sym typeface="Fira Sans"/>
              </a:rPr>
              <a:t>Η ΑΜΥΝΤΙΚΗ ΙΑΤΡΙΚΗ ΒΛΑΠΤΕΙ </a:t>
            </a:r>
            <a:endParaRPr>
              <a:latin typeface="Fira Sans"/>
              <a:ea typeface="Fira Sans"/>
              <a:cs typeface="Fira Sans"/>
              <a:sym typeface="Fira Sans"/>
            </a:endParaRPr>
          </a:p>
          <a:p>
            <a:pPr indent="0" lvl="0" marL="0" marR="0" rtl="0" algn="ctr">
              <a:spcBef>
                <a:spcPts val="0"/>
              </a:spcBef>
              <a:spcAft>
                <a:spcPts val="0"/>
              </a:spcAft>
              <a:buNone/>
            </a:pPr>
            <a:r>
              <a:rPr b="1" lang="el-GR" sz="4000">
                <a:solidFill>
                  <a:schemeClr val="dk1"/>
                </a:solidFill>
                <a:latin typeface="Fira Sans"/>
                <a:ea typeface="Fira Sans"/>
                <a:cs typeface="Fira Sans"/>
                <a:sym typeface="Fira Sans"/>
              </a:rPr>
              <a:t>ΣΟΒΑΡΑ ΤΗ ΣΧΕΣΗ ΙΑΤΡΟΥ ΑΣΘΕΝΟΥΣ</a:t>
            </a:r>
            <a:r>
              <a:rPr lang="el-GR" sz="2400">
                <a:solidFill>
                  <a:schemeClr val="lt1"/>
                </a:solidFill>
                <a:latin typeface="Fira Sans"/>
                <a:ea typeface="Fira Sans"/>
                <a:cs typeface="Fira Sans"/>
                <a:sym typeface="Fira Sans"/>
              </a:rPr>
              <a:t> </a:t>
            </a:r>
            <a:endParaRPr sz="2400">
              <a:solidFill>
                <a:schemeClr val="lt1"/>
              </a:solidFill>
              <a:latin typeface="Fira Sans"/>
              <a:ea typeface="Fira Sans"/>
              <a:cs typeface="Fira Sans"/>
              <a:sym typeface="Fira Sans"/>
            </a:endParaRPr>
          </a:p>
        </p:txBody>
      </p:sp>
      <p:sp>
        <p:nvSpPr>
          <p:cNvPr id="276" name="Shape 276"/>
          <p:cNvSpPr txBox="1"/>
          <p:nvPr>
            <p:ph type="title"/>
          </p:nvPr>
        </p:nvSpPr>
        <p:spPr>
          <a:xfrm>
            <a:off x="609441" y="155448"/>
            <a:ext cx="10969943" cy="1252728"/>
          </a:xfrm>
          <a:prstGeom prst="rect">
            <a:avLst/>
          </a:prstGeom>
          <a:noFill/>
          <a:ln>
            <a:noFill/>
          </a:ln>
        </p:spPr>
        <p:txBody>
          <a:bodyPr anchorCtr="0" anchor="ctr" bIns="45700" lIns="91425" spcFirstLastPara="1" rIns="45700" wrap="square" tIns="45700">
            <a:noAutofit/>
          </a:bodyPr>
          <a:lstStyle/>
          <a:p>
            <a:pPr indent="0" lvl="0" marL="0" marR="0" rtl="0" algn="l">
              <a:spcBef>
                <a:spcPts val="0"/>
              </a:spcBef>
              <a:spcAft>
                <a:spcPts val="0"/>
              </a:spcAft>
              <a:buClr>
                <a:srgbClr val="FFC700"/>
              </a:buClr>
              <a:buFont typeface="Corbel"/>
              <a:buNone/>
            </a:pPr>
            <a:r>
              <a:rPr i="0" lang="el-GR" sz="4500" u="none" cap="none" strike="noStrike">
                <a:solidFill>
                  <a:srgbClr val="FFC700"/>
                </a:solidFill>
                <a:latin typeface="Fira Sans"/>
                <a:ea typeface="Fira Sans"/>
                <a:cs typeface="Fira Sans"/>
                <a:sym typeface="Fira Sans"/>
              </a:rPr>
              <a:t>ΑΜΥΝΤΙΚΗ ΙΑΤΡΙΚΗ</a:t>
            </a:r>
            <a:endParaRPr i="0" sz="4500" u="none" cap="none" strike="noStrike">
              <a:solidFill>
                <a:srgbClr val="FFC700"/>
              </a:solidFill>
              <a:latin typeface="Fira Sans"/>
              <a:ea typeface="Fira Sans"/>
              <a:cs typeface="Fira Sans"/>
              <a:sym typeface="Fira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Shape 282"/>
          <p:cNvSpPr txBox="1"/>
          <p:nvPr>
            <p:ph type="title"/>
          </p:nvPr>
        </p:nvSpPr>
        <p:spPr>
          <a:xfrm>
            <a:off x="609441" y="155448"/>
            <a:ext cx="10969943" cy="1252728"/>
          </a:xfrm>
          <a:prstGeom prst="rect">
            <a:avLst/>
          </a:prstGeom>
          <a:noFill/>
          <a:ln>
            <a:noFill/>
          </a:ln>
        </p:spPr>
        <p:txBody>
          <a:bodyPr anchorCtr="0" anchor="ctr" bIns="45700" lIns="91425" spcFirstLastPara="1" rIns="45700" wrap="square" tIns="45700">
            <a:noAutofit/>
          </a:bodyPr>
          <a:lstStyle/>
          <a:p>
            <a:pPr indent="0" lvl="0" marL="0" marR="0" rtl="0" algn="ctr">
              <a:spcBef>
                <a:spcPts val="0"/>
              </a:spcBef>
              <a:spcAft>
                <a:spcPts val="0"/>
              </a:spcAft>
              <a:buClr>
                <a:srgbClr val="FFC700"/>
              </a:buClr>
              <a:buFont typeface="Corbel"/>
              <a:buNone/>
            </a:pPr>
            <a:r>
              <a:rPr i="0" lang="el-GR" sz="4500" u="none" cap="none" strike="noStrike">
                <a:solidFill>
                  <a:srgbClr val="FFC700"/>
                </a:solidFill>
                <a:latin typeface="Fira Sans"/>
                <a:ea typeface="Fira Sans"/>
                <a:cs typeface="Fira Sans"/>
                <a:sym typeface="Fira Sans"/>
              </a:rPr>
              <a:t>ΣΥΜΠΕΡΑΣΜΑΤΑ (1)</a:t>
            </a:r>
            <a:endParaRPr i="0" sz="4500" u="none" cap="none" strike="noStrike">
              <a:solidFill>
                <a:srgbClr val="FFC700"/>
              </a:solidFill>
              <a:latin typeface="Fira Sans"/>
              <a:ea typeface="Fira Sans"/>
              <a:cs typeface="Fira Sans"/>
              <a:sym typeface="Fira Sans"/>
            </a:endParaRPr>
          </a:p>
        </p:txBody>
      </p:sp>
      <p:sp>
        <p:nvSpPr>
          <p:cNvPr id="283" name="Shape 283"/>
          <p:cNvSpPr txBox="1"/>
          <p:nvPr>
            <p:ph idx="1" type="body"/>
          </p:nvPr>
        </p:nvSpPr>
        <p:spPr>
          <a:xfrm>
            <a:off x="379425" y="2418325"/>
            <a:ext cx="11430000" cy="3657600"/>
          </a:xfrm>
          <a:prstGeom prst="rect">
            <a:avLst/>
          </a:prstGeom>
          <a:noFill/>
          <a:ln>
            <a:noFill/>
          </a:ln>
        </p:spPr>
        <p:txBody>
          <a:bodyPr anchorCtr="0" anchor="t" bIns="45700" lIns="54850" spcFirstLastPara="1" rIns="91425" wrap="square" tIns="91425">
            <a:noAutofit/>
          </a:bodyPr>
          <a:lstStyle/>
          <a:p>
            <a:pPr indent="-324612" lvl="0" marL="438912" marR="0" rtl="0" algn="l">
              <a:lnSpc>
                <a:spcPct val="150000"/>
              </a:lnSpc>
              <a:spcBef>
                <a:spcPts val="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Η ιατρική πρακτική έχει αλλάξει (από τον πατερναλισμό στην αυτονομία του ασθενή)</a:t>
            </a:r>
            <a:endParaRPr>
              <a:latin typeface="Fira Sans"/>
              <a:ea typeface="Fira Sans"/>
              <a:cs typeface="Fira Sans"/>
              <a:sym typeface="Fira Sans"/>
            </a:endParaRPr>
          </a:p>
          <a:p>
            <a:pPr indent="-324612" lvl="0" marL="438912" marR="0" rtl="0" algn="l">
              <a:lnSpc>
                <a:spcPct val="150000"/>
              </a:lnSpc>
              <a:spcBef>
                <a:spcPts val="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Η αυτονομία απαιτεί (δημοκρατική) εκπαίδευση του ασθενή – δεν αρκεί μόνο η πληροφόρηση</a:t>
            </a:r>
            <a:endParaRPr>
              <a:latin typeface="Fira Sans"/>
              <a:ea typeface="Fira Sans"/>
              <a:cs typeface="Fira Sans"/>
              <a:sym typeface="Fira Sans"/>
            </a:endParaRPr>
          </a:p>
          <a:p>
            <a:pPr indent="-162052" lvl="0" marL="438912" marR="0" rtl="0" algn="l">
              <a:lnSpc>
                <a:spcPct val="150000"/>
              </a:lnSpc>
              <a:spcBef>
                <a:spcPts val="0"/>
              </a:spcBef>
              <a:spcAft>
                <a:spcPts val="0"/>
              </a:spcAft>
              <a:buClr>
                <a:schemeClr val="accent1"/>
              </a:buClr>
              <a:buSzPts val="2560"/>
              <a:buFont typeface="Noto Sans Symbols"/>
              <a:buNone/>
            </a:pPr>
            <a:r>
              <a:t/>
            </a:r>
            <a:endParaRPr b="0" i="0" sz="3200" u="none" cap="none" strike="noStrike">
              <a:solidFill>
                <a:schemeClr val="dk1"/>
              </a:solidFill>
              <a:latin typeface="Corbel"/>
              <a:ea typeface="Corbel"/>
              <a:cs typeface="Corbel"/>
              <a:sym typeface="Corbel"/>
            </a:endParaRPr>
          </a:p>
        </p:txBody>
      </p:sp>
      <p:sp>
        <p:nvSpPr>
          <p:cNvPr id="284" name="Shape 284"/>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Shape 290"/>
          <p:cNvSpPr txBox="1"/>
          <p:nvPr>
            <p:ph type="title"/>
          </p:nvPr>
        </p:nvSpPr>
        <p:spPr>
          <a:xfrm>
            <a:off x="609441" y="155448"/>
            <a:ext cx="10969943" cy="1252728"/>
          </a:xfrm>
          <a:prstGeom prst="rect">
            <a:avLst/>
          </a:prstGeom>
          <a:noFill/>
          <a:ln>
            <a:noFill/>
          </a:ln>
        </p:spPr>
        <p:txBody>
          <a:bodyPr anchorCtr="0" anchor="ctr" bIns="45700" lIns="91425" spcFirstLastPara="1" rIns="45700" wrap="square" tIns="45700">
            <a:noAutofit/>
          </a:bodyPr>
          <a:lstStyle/>
          <a:p>
            <a:pPr indent="0" lvl="0" marL="0" marR="0" rtl="0" algn="ctr">
              <a:spcBef>
                <a:spcPts val="0"/>
              </a:spcBef>
              <a:spcAft>
                <a:spcPts val="0"/>
              </a:spcAft>
              <a:buClr>
                <a:srgbClr val="FFC700"/>
              </a:buClr>
              <a:buFont typeface="Corbel"/>
              <a:buNone/>
            </a:pPr>
            <a:r>
              <a:rPr i="0" lang="el-GR" sz="4500" u="none" cap="none" strike="noStrike">
                <a:solidFill>
                  <a:srgbClr val="FFC700"/>
                </a:solidFill>
                <a:latin typeface="Fira Sans"/>
                <a:ea typeface="Fira Sans"/>
                <a:cs typeface="Fira Sans"/>
                <a:sym typeface="Fira Sans"/>
              </a:rPr>
              <a:t>ΣΥΜΠΕΡΑΣΜΑΤΑ (2)</a:t>
            </a:r>
            <a:endParaRPr i="0" sz="4500" u="none" cap="none" strike="noStrike">
              <a:solidFill>
                <a:srgbClr val="FFC700"/>
              </a:solidFill>
              <a:latin typeface="Fira Sans"/>
              <a:ea typeface="Fira Sans"/>
              <a:cs typeface="Fira Sans"/>
              <a:sym typeface="Fira Sans"/>
            </a:endParaRPr>
          </a:p>
        </p:txBody>
      </p:sp>
      <p:sp>
        <p:nvSpPr>
          <p:cNvPr id="291" name="Shape 291"/>
          <p:cNvSpPr txBox="1"/>
          <p:nvPr>
            <p:ph idx="1" type="body"/>
          </p:nvPr>
        </p:nvSpPr>
        <p:spPr>
          <a:xfrm>
            <a:off x="379425" y="1859350"/>
            <a:ext cx="11430000" cy="4572000"/>
          </a:xfrm>
          <a:prstGeom prst="rect">
            <a:avLst/>
          </a:prstGeom>
          <a:noFill/>
          <a:ln>
            <a:noFill/>
          </a:ln>
        </p:spPr>
        <p:txBody>
          <a:bodyPr anchorCtr="0" anchor="t" bIns="45700" lIns="54850" spcFirstLastPara="1" rIns="91425" wrap="square" tIns="91425">
            <a:noAutofit/>
          </a:bodyPr>
          <a:lstStyle/>
          <a:p>
            <a:pPr indent="-324612" lvl="0" marL="438912" marR="0" rtl="0" algn="l">
              <a:lnSpc>
                <a:spcPct val="150000"/>
              </a:lnSpc>
              <a:spcBef>
                <a:spcPts val="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Η στοχοποίηση των ιατρικών πράξεων για πληρωμή αποζημιώσεων αφενός ανεβάζει το κόστος της υγείας και αφετέρου επιδεινώνει τη φροντίδα των ασθενών</a:t>
            </a:r>
            <a:endParaRPr>
              <a:latin typeface="Fira Sans"/>
              <a:ea typeface="Fira Sans"/>
              <a:cs typeface="Fira Sans"/>
              <a:sym typeface="Fira Sans"/>
            </a:endParaRPr>
          </a:p>
          <a:p>
            <a:pPr indent="-324612" lvl="0" marL="438912" marR="0" rtl="0" algn="l">
              <a:lnSpc>
                <a:spcPct val="150000"/>
              </a:lnSpc>
              <a:spcBef>
                <a:spcPts val="240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Η αμυντική ιατρική διαταράσσει σοβαρά τη σχέση ιατρού - ασθενούς</a:t>
            </a:r>
            <a:endParaRPr>
              <a:latin typeface="Fira Sans"/>
              <a:ea typeface="Fira Sans"/>
              <a:cs typeface="Fira Sans"/>
              <a:sym typeface="Fira Sans"/>
            </a:endParaRPr>
          </a:p>
          <a:p>
            <a:pPr indent="-162052" lvl="0" marL="438912" marR="0" rtl="0" algn="l">
              <a:lnSpc>
                <a:spcPct val="150000"/>
              </a:lnSpc>
              <a:spcBef>
                <a:spcPts val="2400"/>
              </a:spcBef>
              <a:spcAft>
                <a:spcPts val="0"/>
              </a:spcAft>
              <a:buClr>
                <a:schemeClr val="accent1"/>
              </a:buClr>
              <a:buSzPts val="2560"/>
              <a:buFont typeface="Noto Sans Symbols"/>
              <a:buNone/>
            </a:pPr>
            <a:r>
              <a:t/>
            </a:r>
            <a:endParaRPr b="0" i="0" sz="3200" u="none" cap="none" strike="noStrike">
              <a:solidFill>
                <a:schemeClr val="dk1"/>
              </a:solidFill>
              <a:latin typeface="Corbel"/>
              <a:ea typeface="Corbel"/>
              <a:cs typeface="Corbel"/>
              <a:sym typeface="Corbel"/>
            </a:endParaRPr>
          </a:p>
          <a:p>
            <a:pPr indent="-162052" lvl="0" marL="438912" marR="0" rtl="0" algn="l">
              <a:lnSpc>
                <a:spcPct val="150000"/>
              </a:lnSpc>
              <a:spcBef>
                <a:spcPts val="2400"/>
              </a:spcBef>
              <a:spcAft>
                <a:spcPts val="0"/>
              </a:spcAft>
              <a:buClr>
                <a:schemeClr val="accent1"/>
              </a:buClr>
              <a:buSzPts val="2560"/>
              <a:buFont typeface="Noto Sans Symbols"/>
              <a:buNone/>
            </a:pPr>
            <a:r>
              <a:t/>
            </a:r>
            <a:endParaRPr b="0" i="0" sz="3200" u="none" cap="none" strike="noStrike">
              <a:solidFill>
                <a:schemeClr val="dk1"/>
              </a:solidFill>
              <a:latin typeface="Corbel"/>
              <a:ea typeface="Corbel"/>
              <a:cs typeface="Corbel"/>
              <a:sym typeface="Corbel"/>
            </a:endParaRPr>
          </a:p>
        </p:txBody>
      </p:sp>
      <p:sp>
        <p:nvSpPr>
          <p:cNvPr id="292" name="Shape 292"/>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609441" y="155448"/>
            <a:ext cx="10969943" cy="1252728"/>
          </a:xfrm>
          <a:prstGeom prst="rect">
            <a:avLst/>
          </a:prstGeom>
          <a:noFill/>
          <a:ln>
            <a:noFill/>
          </a:ln>
        </p:spPr>
        <p:txBody>
          <a:bodyPr anchorCtr="0" anchor="ctr" bIns="45700" lIns="91425" spcFirstLastPara="1" rIns="45700" wrap="square" tIns="45700">
            <a:noAutofit/>
          </a:bodyPr>
          <a:lstStyle/>
          <a:p>
            <a:pPr indent="0" lvl="0" marL="0" marR="0" rtl="0" algn="l">
              <a:spcBef>
                <a:spcPts val="0"/>
              </a:spcBef>
              <a:spcAft>
                <a:spcPts val="0"/>
              </a:spcAft>
              <a:buClr>
                <a:srgbClr val="FFC700"/>
              </a:buClr>
              <a:buFont typeface="Corbel"/>
              <a:buNone/>
            </a:pPr>
            <a:r>
              <a:rPr b="1" i="0" lang="el-GR" sz="4500" u="none" cap="none" strike="noStrike">
                <a:solidFill>
                  <a:srgbClr val="FFC700"/>
                </a:solidFill>
                <a:latin typeface="Corbel"/>
                <a:ea typeface="Corbel"/>
                <a:cs typeface="Corbel"/>
                <a:sym typeface="Corbel"/>
              </a:rPr>
              <a:t>ΙΠΠΟΚΡΑΤΗΣ</a:t>
            </a:r>
            <a:endParaRPr b="1" i="0" sz="4500" u="none" cap="none" strike="noStrike">
              <a:solidFill>
                <a:srgbClr val="FFC700"/>
              </a:solidFill>
              <a:latin typeface="Corbel"/>
              <a:ea typeface="Corbel"/>
              <a:cs typeface="Corbel"/>
              <a:sym typeface="Corbel"/>
            </a:endParaRPr>
          </a:p>
        </p:txBody>
      </p:sp>
      <p:sp>
        <p:nvSpPr>
          <p:cNvPr id="125" name="Shape 125"/>
          <p:cNvSpPr txBox="1"/>
          <p:nvPr>
            <p:ph idx="1" type="body"/>
          </p:nvPr>
        </p:nvSpPr>
        <p:spPr>
          <a:xfrm>
            <a:off x="760412" y="3048000"/>
            <a:ext cx="10668000" cy="2111008"/>
          </a:xfrm>
          <a:prstGeom prst="rect">
            <a:avLst/>
          </a:prstGeom>
          <a:noFill/>
          <a:ln>
            <a:noFill/>
          </a:ln>
        </p:spPr>
        <p:txBody>
          <a:bodyPr anchorCtr="0" anchor="t" bIns="45700" lIns="54850" spcFirstLastPara="1" rIns="91425" wrap="square" tIns="91425">
            <a:noAutofit/>
          </a:bodyPr>
          <a:lstStyle/>
          <a:p>
            <a:pPr indent="-324612" lvl="0" marL="438912" marR="0" rtl="0" algn="l">
              <a:spcBef>
                <a:spcPts val="0"/>
              </a:spcBef>
              <a:spcAft>
                <a:spcPts val="0"/>
              </a:spcAft>
              <a:buClr>
                <a:schemeClr val="accent1"/>
              </a:buClr>
              <a:buFont typeface="Noto Sans Symbols"/>
              <a:buNone/>
            </a:pPr>
            <a:r>
              <a:rPr b="0" i="1" lang="el-GR" sz="3600" u="none" cap="none" strike="noStrike">
                <a:solidFill>
                  <a:schemeClr val="dk1"/>
                </a:solidFill>
                <a:latin typeface="Corbel"/>
                <a:ea typeface="Corbel"/>
                <a:cs typeface="Corbel"/>
                <a:sym typeface="Corbel"/>
              </a:rPr>
              <a:t>«</a:t>
            </a:r>
            <a:r>
              <a:rPr i="1" lang="el-GR" sz="3600" u="none" cap="none" strike="noStrike">
                <a:solidFill>
                  <a:schemeClr val="dk1"/>
                </a:solidFill>
                <a:latin typeface="Fira Sans"/>
                <a:ea typeface="Fira Sans"/>
                <a:cs typeface="Fira Sans"/>
                <a:sym typeface="Fira Sans"/>
              </a:rPr>
              <a:t>ἀσκεῖν περὶ τὰ νοσήματα δύο, ὠφελεῖν ἢ μὴ βλάπτειν»</a:t>
            </a:r>
            <a:endParaRPr>
              <a:latin typeface="Fira Sans"/>
              <a:ea typeface="Fira Sans"/>
              <a:cs typeface="Fira Sans"/>
              <a:sym typeface="Fira Sans"/>
            </a:endParaRPr>
          </a:p>
          <a:p>
            <a:pPr indent="-324612" lvl="0" marL="438912" marR="0" rtl="0" algn="l">
              <a:spcBef>
                <a:spcPts val="0"/>
              </a:spcBef>
              <a:spcAft>
                <a:spcPts val="0"/>
              </a:spcAft>
              <a:buClr>
                <a:schemeClr val="accent1"/>
              </a:buClr>
              <a:buFont typeface="Noto Sans Symbols"/>
              <a:buNone/>
            </a:pPr>
            <a:r>
              <a:t/>
            </a:r>
            <a:endParaRPr i="1" sz="3200" u="none" cap="none" strike="noStrike">
              <a:solidFill>
                <a:schemeClr val="dk1"/>
              </a:solidFill>
              <a:latin typeface="Fira Sans"/>
              <a:ea typeface="Fira Sans"/>
              <a:cs typeface="Fira Sans"/>
              <a:sym typeface="Fira Sans"/>
            </a:endParaRPr>
          </a:p>
          <a:p>
            <a:pPr indent="-324612" lvl="0" marL="438912" marR="0" rtl="0" algn="r">
              <a:spcBef>
                <a:spcPts val="0"/>
              </a:spcBef>
              <a:spcAft>
                <a:spcPts val="0"/>
              </a:spcAft>
              <a:buClr>
                <a:schemeClr val="accent1"/>
              </a:buClr>
              <a:buFont typeface="Noto Sans Symbols"/>
              <a:buNone/>
            </a:pPr>
            <a:r>
              <a:rPr i="1" lang="el-GR" sz="3200" u="none" cap="none" strike="noStrike">
                <a:solidFill>
                  <a:schemeClr val="dk1"/>
                </a:solidFill>
                <a:latin typeface="Fira Sans"/>
                <a:ea typeface="Fira Sans"/>
                <a:cs typeface="Fira Sans"/>
                <a:sym typeface="Fira Sans"/>
              </a:rPr>
              <a:t>(Επιδημιών Α)</a:t>
            </a:r>
            <a:endParaRPr i="1" sz="3200" u="none" cap="none" strike="noStrike">
              <a:solidFill>
                <a:schemeClr val="dk1"/>
              </a:solidFill>
              <a:latin typeface="Fira Sans"/>
              <a:ea typeface="Fira Sans"/>
              <a:cs typeface="Fira Sans"/>
              <a:sym typeface="Fira Sans"/>
            </a:endParaRPr>
          </a:p>
        </p:txBody>
      </p:sp>
      <p:sp>
        <p:nvSpPr>
          <p:cNvPr id="126" name="Shape 126"/>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rgbClr val="414141"/>
                </a:solidFill>
                <a:latin typeface="Corbel"/>
                <a:ea typeface="Corbel"/>
                <a:cs typeface="Corbel"/>
                <a:sym typeface="Corbel"/>
              </a:rPr>
              <a:t>‹#›</a:t>
            </a:fld>
            <a:endParaRPr b="0" i="0" sz="1200" u="none" cap="none" strike="noStrike">
              <a:solidFill>
                <a:srgbClr val="414141"/>
              </a:solidFill>
              <a:latin typeface="Corbel"/>
              <a:ea typeface="Corbel"/>
              <a:cs typeface="Corbel"/>
              <a:sym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Shape 298"/>
          <p:cNvSpPr txBox="1"/>
          <p:nvPr/>
        </p:nvSpPr>
        <p:spPr>
          <a:xfrm>
            <a:off x="2513012" y="3291245"/>
            <a:ext cx="6477000" cy="584775"/>
          </a:xfrm>
          <a:prstGeom prst="rect">
            <a:avLst/>
          </a:prstGeom>
          <a:noFill/>
          <a:ln cap="flat" cmpd="sng" w="9525">
            <a:solidFill>
              <a:schemeClr val="lt2"/>
            </a:solidFill>
            <a:prstDash val="solid"/>
            <a:round/>
            <a:headEnd len="med" w="med" type="none"/>
            <a:tailEnd len="med" w="med" type="none"/>
          </a:ln>
        </p:spPr>
        <p:txBody>
          <a:bodyPr anchorCtr="1" anchor="ctr" bIns="45700" lIns="91425" spcFirstLastPara="1" rIns="91425" wrap="square" tIns="45700">
            <a:noAutofit/>
          </a:bodyPr>
          <a:lstStyle/>
          <a:p>
            <a:pPr indent="0" lvl="0" marL="0" marR="0" rtl="0" algn="l">
              <a:spcBef>
                <a:spcPts val="0"/>
              </a:spcBef>
              <a:spcAft>
                <a:spcPts val="0"/>
              </a:spcAft>
              <a:buNone/>
            </a:pPr>
            <a:r>
              <a:rPr lang="el-GR" sz="3200">
                <a:solidFill>
                  <a:schemeClr val="dk1"/>
                </a:solidFill>
                <a:latin typeface="Fira Sans"/>
                <a:ea typeface="Fira Sans"/>
                <a:cs typeface="Fira Sans"/>
                <a:sym typeface="Fira Sans"/>
              </a:rPr>
              <a:t>Ευχαριστώ για την προσοχή σας !</a:t>
            </a:r>
            <a:endParaRPr sz="3200">
              <a:solidFill>
                <a:schemeClr val="dk1"/>
              </a:solidFill>
              <a:latin typeface="Fira Sans"/>
              <a:ea typeface="Fira Sans"/>
              <a:cs typeface="Fira Sans"/>
              <a:sym typeface="Fira Sans"/>
            </a:endParaRPr>
          </a:p>
        </p:txBody>
      </p:sp>
      <p:sp>
        <p:nvSpPr>
          <p:cNvPr id="299" name="Shape 299"/>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Shape 305"/>
          <p:cNvSpPr txBox="1"/>
          <p:nvPr>
            <p:ph type="ctrTitle"/>
          </p:nvPr>
        </p:nvSpPr>
        <p:spPr>
          <a:xfrm>
            <a:off x="1979612" y="762000"/>
            <a:ext cx="9220200" cy="2148000"/>
          </a:xfrm>
          <a:prstGeom prst="rect">
            <a:avLst/>
          </a:prstGeom>
          <a:noFill/>
          <a:ln>
            <a:noFill/>
          </a:ln>
        </p:spPr>
        <p:txBody>
          <a:bodyPr anchorCtr="0" anchor="t" bIns="0" lIns="91425" spcFirstLastPara="1" rIns="45700" wrap="square" tIns="0">
            <a:noAutofit/>
          </a:bodyPr>
          <a:lstStyle/>
          <a:p>
            <a:pPr indent="0" lvl="0" marL="0" marR="0" rtl="0" algn="l">
              <a:lnSpc>
                <a:spcPct val="150000"/>
              </a:lnSpc>
              <a:spcBef>
                <a:spcPts val="0"/>
              </a:spcBef>
              <a:spcAft>
                <a:spcPts val="0"/>
              </a:spcAft>
              <a:buClr>
                <a:srgbClr val="FFC700"/>
              </a:buClr>
              <a:buFont typeface="Corbel"/>
              <a:buNone/>
            </a:pPr>
            <a:r>
              <a:rPr i="0" lang="el-GR" sz="4230" u="none" cap="none" strike="noStrike">
                <a:solidFill>
                  <a:srgbClr val="FFC700"/>
                </a:solidFill>
                <a:latin typeface="Fira Sans"/>
                <a:ea typeface="Fira Sans"/>
                <a:cs typeface="Fira Sans"/>
                <a:sym typeface="Fira Sans"/>
              </a:rPr>
              <a:t>ΑΜΥΝΤΙΚΗ ΙΑΤΡΙΚΗ</a:t>
            </a:r>
            <a:br>
              <a:rPr i="0" lang="el-GR" sz="4230" u="none" cap="none" strike="noStrike">
                <a:solidFill>
                  <a:srgbClr val="FFC700"/>
                </a:solidFill>
                <a:latin typeface="Fira Sans"/>
                <a:ea typeface="Fira Sans"/>
                <a:cs typeface="Fira Sans"/>
                <a:sym typeface="Fira Sans"/>
              </a:rPr>
            </a:br>
            <a:r>
              <a:rPr i="0" lang="el-GR" sz="4230" u="none" cap="none" strike="noStrike">
                <a:solidFill>
                  <a:srgbClr val="FFC700"/>
                </a:solidFill>
                <a:latin typeface="Fira Sans"/>
                <a:ea typeface="Fira Sans"/>
                <a:cs typeface="Fira Sans"/>
                <a:sym typeface="Fira Sans"/>
              </a:rPr>
              <a:t>ΚΑΙ ΣΧΕΣΗ ΙΑΤΡΟΥ ΑΣΘΕΝΟΥΣ</a:t>
            </a:r>
            <a:endParaRPr i="0" sz="4230" u="none" cap="none" strike="noStrike">
              <a:solidFill>
                <a:srgbClr val="FFC700"/>
              </a:solidFill>
              <a:latin typeface="Fira Sans"/>
              <a:ea typeface="Fira Sans"/>
              <a:cs typeface="Fira Sans"/>
              <a:sym typeface="Fira Sans"/>
            </a:endParaRPr>
          </a:p>
        </p:txBody>
      </p:sp>
      <p:sp>
        <p:nvSpPr>
          <p:cNvPr id="306" name="Shape 306"/>
          <p:cNvSpPr txBox="1"/>
          <p:nvPr>
            <p:ph idx="1" type="subTitle"/>
          </p:nvPr>
        </p:nvSpPr>
        <p:spPr>
          <a:xfrm>
            <a:off x="1665562" y="3010975"/>
            <a:ext cx="9165900" cy="1219200"/>
          </a:xfrm>
          <a:prstGeom prst="rect">
            <a:avLst/>
          </a:prstGeom>
          <a:noFill/>
          <a:ln>
            <a:noFill/>
          </a:ln>
        </p:spPr>
        <p:txBody>
          <a:bodyPr anchorCtr="0" anchor="b" bIns="0" lIns="118850" spcFirstLastPara="1" rIns="45700" wrap="square" tIns="0">
            <a:noAutofit/>
          </a:bodyPr>
          <a:lstStyle/>
          <a:p>
            <a:pPr indent="0" lvl="0" marL="0" marR="0" rtl="0" algn="l">
              <a:lnSpc>
                <a:spcPct val="100000"/>
              </a:lnSpc>
              <a:spcBef>
                <a:spcPts val="0"/>
              </a:spcBef>
              <a:spcAft>
                <a:spcPts val="0"/>
              </a:spcAft>
              <a:buClr>
                <a:schemeClr val="accent1"/>
              </a:buClr>
              <a:buFont typeface="Noto Sans Symbols"/>
              <a:buNone/>
            </a:pPr>
            <a:r>
              <a:rPr i="0" lang="el-GR" sz="2400" u="none" cap="none" strike="noStrike">
                <a:solidFill>
                  <a:srgbClr val="FFFFFF"/>
                </a:solidFill>
                <a:latin typeface="Fira Sans"/>
                <a:ea typeface="Fira Sans"/>
                <a:cs typeface="Fira Sans"/>
                <a:sym typeface="Fira Sans"/>
              </a:rPr>
              <a:t>ΔΗΜΟΣ ΦΩΤΟΠΟΥΛΟΣ</a:t>
            </a:r>
            <a:endParaRPr>
              <a:latin typeface="Fira Sans"/>
              <a:ea typeface="Fira Sans"/>
              <a:cs typeface="Fira Sans"/>
              <a:sym typeface="Fira Sans"/>
            </a:endParaRPr>
          </a:p>
          <a:p>
            <a:pPr indent="0" lvl="0" marL="0" marR="0" rtl="0" algn="l">
              <a:lnSpc>
                <a:spcPct val="100000"/>
              </a:lnSpc>
              <a:spcBef>
                <a:spcPts val="0"/>
              </a:spcBef>
              <a:spcAft>
                <a:spcPts val="0"/>
              </a:spcAft>
              <a:buClr>
                <a:schemeClr val="accent1"/>
              </a:buClr>
              <a:buFont typeface="Noto Sans Symbols"/>
              <a:buNone/>
            </a:pPr>
            <a:r>
              <a:rPr i="0" lang="el-GR" sz="2400" u="none" cap="none" strike="noStrike">
                <a:solidFill>
                  <a:srgbClr val="FFFFFF"/>
                </a:solidFill>
                <a:latin typeface="Fira Sans"/>
                <a:ea typeface="Fira Sans"/>
                <a:cs typeface="Fira Sans"/>
                <a:sym typeface="Fira Sans"/>
              </a:rPr>
              <a:t>ΨΥΧΙΑΤΡΟΣ, ΜΑ (Βιοηθική)</a:t>
            </a:r>
            <a:endParaRPr i="0" sz="2400" u="none" cap="none" strike="noStrike">
              <a:solidFill>
                <a:srgbClr val="FFFFFF"/>
              </a:solidFill>
              <a:latin typeface="Fira Sans"/>
              <a:ea typeface="Fira Sans"/>
              <a:cs typeface="Fira Sans"/>
              <a:sym typeface="Fira Sans"/>
            </a:endParaRPr>
          </a:p>
        </p:txBody>
      </p:sp>
      <p:sp>
        <p:nvSpPr>
          <p:cNvPr id="307" name="Shape 307"/>
          <p:cNvSpPr txBox="1"/>
          <p:nvPr>
            <p:ph idx="12" type="sldNum"/>
          </p:nvPr>
        </p:nvSpPr>
        <p:spPr>
          <a:xfrm>
            <a:off x="10936346" y="6476999"/>
            <a:ext cx="978300" cy="27420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chemeClr val="lt1"/>
                </a:solidFill>
                <a:latin typeface="Corbel"/>
                <a:ea typeface="Corbel"/>
                <a:cs typeface="Corbel"/>
                <a:sym typeface="Corbel"/>
              </a:rPr>
              <a:t>‹#›</a:t>
            </a:fld>
            <a:endParaRPr b="0" i="0" sz="1200" u="none" cap="none" strike="noStrike">
              <a:solidFill>
                <a:schemeClr val="lt1"/>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609441" y="155448"/>
            <a:ext cx="10969943" cy="1252728"/>
          </a:xfrm>
          <a:prstGeom prst="rect">
            <a:avLst/>
          </a:prstGeom>
          <a:noFill/>
          <a:ln>
            <a:noFill/>
          </a:ln>
        </p:spPr>
        <p:txBody>
          <a:bodyPr anchorCtr="0" anchor="ctr" bIns="45700" lIns="91425" spcFirstLastPara="1" rIns="45700" wrap="square" tIns="45700">
            <a:noAutofit/>
          </a:bodyPr>
          <a:lstStyle/>
          <a:p>
            <a:pPr indent="0" lvl="0" marL="0" marR="0" rtl="0" algn="l">
              <a:spcBef>
                <a:spcPts val="0"/>
              </a:spcBef>
              <a:spcAft>
                <a:spcPts val="0"/>
              </a:spcAft>
              <a:buClr>
                <a:srgbClr val="FFC700"/>
              </a:buClr>
              <a:buFont typeface="Corbel"/>
              <a:buNone/>
            </a:pPr>
            <a:r>
              <a:rPr i="0" lang="el-GR" sz="4500" u="none" cap="none" strike="noStrike">
                <a:solidFill>
                  <a:srgbClr val="FFC700"/>
                </a:solidFill>
                <a:latin typeface="Fira Sans"/>
                <a:ea typeface="Fira Sans"/>
                <a:cs typeface="Fira Sans"/>
                <a:sym typeface="Fira Sans"/>
              </a:rPr>
              <a:t>ΔΙΑΓΝΩΣΗ</a:t>
            </a:r>
            <a:endParaRPr i="0" sz="4500" u="none" cap="none" strike="noStrike">
              <a:solidFill>
                <a:srgbClr val="FFC700"/>
              </a:solidFill>
              <a:latin typeface="Fira Sans"/>
              <a:ea typeface="Fira Sans"/>
              <a:cs typeface="Fira Sans"/>
              <a:sym typeface="Fira Sans"/>
            </a:endParaRPr>
          </a:p>
        </p:txBody>
      </p:sp>
      <p:sp>
        <p:nvSpPr>
          <p:cNvPr id="132" name="Shape 132"/>
          <p:cNvSpPr txBox="1"/>
          <p:nvPr>
            <p:ph idx="1" type="body"/>
          </p:nvPr>
        </p:nvSpPr>
        <p:spPr>
          <a:xfrm>
            <a:off x="379412" y="2209800"/>
            <a:ext cx="3656171" cy="4191000"/>
          </a:xfrm>
          <a:prstGeom prst="rect">
            <a:avLst/>
          </a:prstGeom>
          <a:noFill/>
          <a:ln>
            <a:noFill/>
          </a:ln>
        </p:spPr>
        <p:txBody>
          <a:bodyPr anchorCtr="0" anchor="t" bIns="45700" lIns="54850" spcFirstLastPara="1" rIns="91425" wrap="square" tIns="91425">
            <a:noAutofit/>
          </a:bodyPr>
          <a:lstStyle/>
          <a:p>
            <a:pPr indent="-324612" lvl="0" marL="438912" marR="0" rtl="0" algn="l">
              <a:spcBef>
                <a:spcPts val="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Σημεία </a:t>
            </a:r>
            <a:endParaRPr>
              <a:latin typeface="Fira Sans"/>
              <a:ea typeface="Fira Sans"/>
              <a:cs typeface="Fira Sans"/>
              <a:sym typeface="Fira Sans"/>
            </a:endParaRPr>
          </a:p>
          <a:p>
            <a:pPr indent="-324612" lvl="0" marL="438912" marR="0" rtl="0" algn="ctr">
              <a:spcBef>
                <a:spcPts val="0"/>
              </a:spcBef>
              <a:spcAft>
                <a:spcPts val="0"/>
              </a:spcAft>
              <a:buClr>
                <a:schemeClr val="accent1"/>
              </a:buClr>
              <a:buFont typeface="Noto Sans Symbols"/>
              <a:buNone/>
            </a:pPr>
            <a:r>
              <a:rPr i="0" lang="el-GR" sz="3200" u="none" cap="none" strike="noStrike">
                <a:solidFill>
                  <a:schemeClr val="dk1"/>
                </a:solidFill>
                <a:latin typeface="Fira Sans"/>
                <a:ea typeface="Fira Sans"/>
                <a:cs typeface="Fira Sans"/>
                <a:sym typeface="Fira Sans"/>
              </a:rPr>
              <a:t>(εξωτερικοί δείκτες, σημάδια)</a:t>
            </a:r>
            <a:endParaRPr>
              <a:latin typeface="Fira Sans"/>
              <a:ea typeface="Fira Sans"/>
              <a:cs typeface="Fira Sans"/>
              <a:sym typeface="Fira Sans"/>
            </a:endParaRPr>
          </a:p>
          <a:p>
            <a:pPr indent="-324612" lvl="0" marL="438912" marR="0" rtl="0" algn="l">
              <a:lnSpc>
                <a:spcPct val="110000"/>
              </a:lnSpc>
              <a:spcBef>
                <a:spcPts val="180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Συμπτώματα</a:t>
            </a:r>
            <a:endParaRPr>
              <a:latin typeface="Fira Sans"/>
              <a:ea typeface="Fira Sans"/>
              <a:cs typeface="Fira Sans"/>
              <a:sym typeface="Fira Sans"/>
            </a:endParaRPr>
          </a:p>
          <a:p>
            <a:pPr indent="-324612" lvl="0" marL="438912" marR="0" rtl="0" algn="ctr">
              <a:lnSpc>
                <a:spcPct val="110000"/>
              </a:lnSpc>
              <a:spcBef>
                <a:spcPts val="0"/>
              </a:spcBef>
              <a:spcAft>
                <a:spcPts val="0"/>
              </a:spcAft>
              <a:buClr>
                <a:schemeClr val="accent1"/>
              </a:buClr>
              <a:buFont typeface="Noto Sans Symbols"/>
              <a:buNone/>
            </a:pPr>
            <a:r>
              <a:rPr i="0" lang="el-GR" sz="3200" u="none" cap="none" strike="noStrike">
                <a:solidFill>
                  <a:schemeClr val="dk1"/>
                </a:solidFill>
                <a:latin typeface="Fira Sans"/>
                <a:ea typeface="Fira Sans"/>
                <a:cs typeface="Fira Sans"/>
                <a:sym typeface="Fira Sans"/>
              </a:rPr>
              <a:t>(υποκειμενική αναφορά του ασθενή)</a:t>
            </a:r>
            <a:endParaRPr>
              <a:latin typeface="Fira Sans"/>
              <a:ea typeface="Fira Sans"/>
              <a:cs typeface="Fira Sans"/>
              <a:sym typeface="Fira Sans"/>
            </a:endParaRPr>
          </a:p>
        </p:txBody>
      </p:sp>
      <p:sp>
        <p:nvSpPr>
          <p:cNvPr id="133" name="Shape 133"/>
          <p:cNvSpPr txBox="1"/>
          <p:nvPr/>
        </p:nvSpPr>
        <p:spPr>
          <a:xfrm>
            <a:off x="7999412" y="5410200"/>
            <a:ext cx="2971800" cy="762000"/>
          </a:xfrm>
          <a:prstGeom prst="rect">
            <a:avLst/>
          </a:prstGeom>
          <a:noFill/>
          <a:ln>
            <a:noFill/>
          </a:ln>
        </p:spPr>
        <p:txBody>
          <a:bodyPr anchorCtr="0" anchor="t" bIns="45700" lIns="54850" spcFirstLastPara="1" rIns="91425" wrap="square" tIns="91425">
            <a:noAutofit/>
          </a:bodyPr>
          <a:lstStyle/>
          <a:p>
            <a:pPr indent="-324612" lvl="0" marL="438912" marR="0" rtl="0" algn="l">
              <a:lnSpc>
                <a:spcPct val="130000"/>
              </a:lnSpc>
              <a:spcBef>
                <a:spcPts val="0"/>
              </a:spcBef>
              <a:spcAft>
                <a:spcPts val="0"/>
              </a:spcAft>
              <a:buClr>
                <a:schemeClr val="accent1"/>
              </a:buClr>
              <a:buSzPts val="2368"/>
              <a:buFont typeface="Fira Sans"/>
              <a:buChar char="❑"/>
            </a:pPr>
            <a:r>
              <a:rPr i="0" lang="el-GR" sz="2960" u="none" cap="none" strike="noStrike">
                <a:solidFill>
                  <a:schemeClr val="dk1"/>
                </a:solidFill>
                <a:latin typeface="Fira Sans"/>
                <a:ea typeface="Fira Sans"/>
                <a:cs typeface="Fira Sans"/>
                <a:sym typeface="Fira Sans"/>
              </a:rPr>
              <a:t>Νόσος ΣΤ</a:t>
            </a:r>
            <a:endParaRPr>
              <a:latin typeface="Fira Sans"/>
              <a:ea typeface="Fira Sans"/>
              <a:cs typeface="Fira Sans"/>
              <a:sym typeface="Fira Sans"/>
            </a:endParaRPr>
          </a:p>
        </p:txBody>
      </p:sp>
      <p:sp>
        <p:nvSpPr>
          <p:cNvPr id="134" name="Shape 134"/>
          <p:cNvSpPr txBox="1"/>
          <p:nvPr/>
        </p:nvSpPr>
        <p:spPr>
          <a:xfrm>
            <a:off x="5180012" y="3657600"/>
            <a:ext cx="1752600" cy="762000"/>
          </a:xfrm>
          <a:prstGeom prst="rect">
            <a:avLst/>
          </a:prstGeom>
          <a:noFill/>
          <a:ln>
            <a:noFill/>
          </a:ln>
        </p:spPr>
        <p:txBody>
          <a:bodyPr anchorCtr="0" anchor="t" bIns="45700" lIns="54850" spcFirstLastPara="1" rIns="91425" wrap="square" tIns="91425">
            <a:noAutofit/>
          </a:bodyPr>
          <a:lstStyle/>
          <a:p>
            <a:pPr indent="-324612" lvl="0" marL="438912" marR="0" rtl="0" algn="l">
              <a:lnSpc>
                <a:spcPct val="100000"/>
              </a:lnSpc>
              <a:spcBef>
                <a:spcPts val="0"/>
              </a:spcBef>
              <a:spcAft>
                <a:spcPts val="0"/>
              </a:spcAft>
              <a:buNone/>
            </a:pPr>
            <a:r>
              <a:rPr i="0" lang="el-GR" sz="3200" u="none" cap="none" strike="noStrike">
                <a:solidFill>
                  <a:schemeClr val="dk1"/>
                </a:solidFill>
                <a:latin typeface="Fira Sans"/>
                <a:ea typeface="Fira Sans"/>
                <a:cs typeface="Fira Sans"/>
                <a:sym typeface="Fira Sans"/>
              </a:rPr>
              <a:t>ΙΑΤΡΟΣ</a:t>
            </a:r>
            <a:endParaRPr>
              <a:latin typeface="Fira Sans"/>
              <a:ea typeface="Fira Sans"/>
              <a:cs typeface="Fira Sans"/>
              <a:sym typeface="Fira Sans"/>
            </a:endParaRPr>
          </a:p>
          <a:p>
            <a:pPr indent="-324612" lvl="0" marL="438912" marR="0" rtl="0" algn="ctr">
              <a:lnSpc>
                <a:spcPct val="100000"/>
              </a:lnSpc>
              <a:spcBef>
                <a:spcPts val="0"/>
              </a:spcBef>
              <a:spcAft>
                <a:spcPts val="0"/>
              </a:spcAft>
              <a:buNone/>
            </a:pPr>
            <a:r>
              <a:t/>
            </a:r>
            <a:endParaRPr b="0" i="0" sz="3200" u="none" cap="none" strike="noStrike">
              <a:solidFill>
                <a:schemeClr val="dk1"/>
              </a:solidFill>
              <a:latin typeface="Corbel"/>
              <a:ea typeface="Corbel"/>
              <a:cs typeface="Corbel"/>
              <a:sym typeface="Corbel"/>
            </a:endParaRPr>
          </a:p>
        </p:txBody>
      </p:sp>
      <p:sp>
        <p:nvSpPr>
          <p:cNvPr id="135" name="Shape 135"/>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rgbClr val="414141"/>
                </a:solidFill>
                <a:latin typeface="Corbel"/>
                <a:ea typeface="Corbel"/>
                <a:cs typeface="Corbel"/>
                <a:sym typeface="Corbel"/>
              </a:rPr>
              <a:t>‹#›</a:t>
            </a:fld>
            <a:endParaRPr b="0" i="0" sz="1200" u="none" cap="none" strike="noStrike">
              <a:solidFill>
                <a:srgbClr val="414141"/>
              </a:solidFill>
              <a:latin typeface="Corbel"/>
              <a:ea typeface="Corbel"/>
              <a:cs typeface="Corbel"/>
              <a:sym typeface="Corbel"/>
            </a:endParaRPr>
          </a:p>
        </p:txBody>
      </p:sp>
      <p:cxnSp>
        <p:nvCxnSpPr>
          <p:cNvPr id="136" name="Shape 136"/>
          <p:cNvCxnSpPr/>
          <p:nvPr/>
        </p:nvCxnSpPr>
        <p:spPr>
          <a:xfrm>
            <a:off x="531812" y="2819400"/>
            <a:ext cx="0" cy="0"/>
          </a:xfrm>
          <a:prstGeom prst="straightConnector1">
            <a:avLst/>
          </a:prstGeom>
          <a:noFill/>
          <a:ln cap="rnd" cmpd="sng" w="9525">
            <a:solidFill>
              <a:srgbClr val="EFAB00"/>
            </a:solidFill>
            <a:prstDash val="solid"/>
            <a:round/>
            <a:headEnd len="med" w="med" type="none"/>
            <a:tailEnd len="med" w="med" type="none"/>
          </a:ln>
        </p:spPr>
      </p:cxnSp>
      <p:sp>
        <p:nvSpPr>
          <p:cNvPr id="137" name="Shape 137"/>
          <p:cNvSpPr/>
          <p:nvPr/>
        </p:nvSpPr>
        <p:spPr>
          <a:xfrm>
            <a:off x="303212" y="2819400"/>
            <a:ext cx="609600" cy="457200"/>
          </a:xfrm>
          <a:prstGeom prst="roundRect">
            <a:avLst>
              <a:gd fmla="val 16667" name="adj"/>
            </a:avLst>
          </a:prstGeom>
          <a:solidFill>
            <a:schemeClr val="accent1"/>
          </a:solidFill>
          <a:ln cap="flat" cmpd="thickThin" w="48000">
            <a:solidFill>
              <a:srgbClr val="AF7E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l-GR" sz="2400" u="none" cap="none" strike="noStrike">
                <a:solidFill>
                  <a:schemeClr val="lt1"/>
                </a:solidFill>
                <a:latin typeface="Corbel"/>
                <a:ea typeface="Corbel"/>
                <a:cs typeface="Corbel"/>
                <a:sym typeface="Corbel"/>
              </a:rPr>
              <a:t>1</a:t>
            </a:r>
            <a:endParaRPr b="0" i="0" sz="2400" u="none" cap="none" strike="noStrike">
              <a:solidFill>
                <a:schemeClr val="lt1"/>
              </a:solidFill>
              <a:latin typeface="Corbel"/>
              <a:ea typeface="Corbel"/>
              <a:cs typeface="Corbel"/>
              <a:sym typeface="Corbel"/>
            </a:endParaRPr>
          </a:p>
        </p:txBody>
      </p:sp>
      <p:sp>
        <p:nvSpPr>
          <p:cNvPr id="138" name="Shape 138"/>
          <p:cNvSpPr/>
          <p:nvPr/>
        </p:nvSpPr>
        <p:spPr>
          <a:xfrm>
            <a:off x="8228012" y="2133600"/>
            <a:ext cx="1905000" cy="152400"/>
          </a:xfrm>
          <a:prstGeom prst="roundRect">
            <a:avLst>
              <a:gd fmla="val 16667" name="adj"/>
            </a:avLst>
          </a:prstGeom>
          <a:solidFill>
            <a:schemeClr val="accent1"/>
          </a:solidFill>
          <a:ln cap="flat" cmpd="thickThin" w="48000">
            <a:solidFill>
              <a:srgbClr val="AF7E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orbel"/>
              <a:ea typeface="Corbel"/>
              <a:cs typeface="Corbel"/>
              <a:sym typeface="Corbel"/>
            </a:endParaRPr>
          </a:p>
        </p:txBody>
      </p:sp>
      <p:sp>
        <p:nvSpPr>
          <p:cNvPr id="139" name="Shape 139"/>
          <p:cNvSpPr/>
          <p:nvPr/>
        </p:nvSpPr>
        <p:spPr>
          <a:xfrm>
            <a:off x="2894012" y="1828800"/>
            <a:ext cx="609600" cy="457200"/>
          </a:xfrm>
          <a:prstGeom prst="roundRect">
            <a:avLst>
              <a:gd fmla="val 16667" name="adj"/>
            </a:avLst>
          </a:prstGeom>
          <a:solidFill>
            <a:schemeClr val="accent4"/>
          </a:solidFill>
          <a:ln cap="flat" cmpd="thickThin" w="48000">
            <a:solidFill>
              <a:srgbClr val="4E854F"/>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l-GR" sz="2400" u="none" cap="none" strike="noStrike">
                <a:solidFill>
                  <a:schemeClr val="lt1"/>
                </a:solidFill>
                <a:latin typeface="Corbel"/>
                <a:ea typeface="Corbel"/>
                <a:cs typeface="Corbel"/>
                <a:sym typeface="Corbel"/>
              </a:rPr>
              <a:t>2</a:t>
            </a:r>
            <a:endParaRPr b="0" i="0" sz="2400" u="none" cap="none" strike="noStrike">
              <a:solidFill>
                <a:schemeClr val="lt1"/>
              </a:solidFill>
              <a:latin typeface="Corbel"/>
              <a:ea typeface="Corbel"/>
              <a:cs typeface="Corbel"/>
              <a:sym typeface="Corbel"/>
            </a:endParaRPr>
          </a:p>
        </p:txBody>
      </p:sp>
      <p:sp>
        <p:nvSpPr>
          <p:cNvPr id="140" name="Shape 140"/>
          <p:cNvSpPr/>
          <p:nvPr/>
        </p:nvSpPr>
        <p:spPr>
          <a:xfrm>
            <a:off x="8228012" y="4343400"/>
            <a:ext cx="1905000" cy="152400"/>
          </a:xfrm>
          <a:prstGeom prst="roundRect">
            <a:avLst>
              <a:gd fmla="val 16667" name="adj"/>
            </a:avLst>
          </a:prstGeom>
          <a:solidFill>
            <a:schemeClr val="accent4"/>
          </a:solidFill>
          <a:ln cap="flat" cmpd="thickThin" w="48000">
            <a:solidFill>
              <a:srgbClr val="4E854F"/>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orbel"/>
              <a:ea typeface="Corbel"/>
              <a:cs typeface="Corbel"/>
              <a:sym typeface="Corbel"/>
            </a:endParaRPr>
          </a:p>
        </p:txBody>
      </p:sp>
      <p:sp>
        <p:nvSpPr>
          <p:cNvPr id="141" name="Shape 141"/>
          <p:cNvSpPr/>
          <p:nvPr/>
        </p:nvSpPr>
        <p:spPr>
          <a:xfrm>
            <a:off x="8304212" y="3581400"/>
            <a:ext cx="1905000" cy="152400"/>
          </a:xfrm>
          <a:prstGeom prst="roundRect">
            <a:avLst>
              <a:gd fmla="val 16667" name="adj"/>
            </a:avLst>
          </a:prstGeom>
          <a:solidFill>
            <a:schemeClr val="accent2"/>
          </a:solidFill>
          <a:ln cap="flat" cmpd="thickThin" w="48000">
            <a:solidFill>
              <a:srgbClr val="468494"/>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orbel"/>
              <a:ea typeface="Corbel"/>
              <a:cs typeface="Corbel"/>
              <a:sym typeface="Corbel"/>
            </a:endParaRPr>
          </a:p>
        </p:txBody>
      </p:sp>
      <p:sp>
        <p:nvSpPr>
          <p:cNvPr id="142" name="Shape 142"/>
          <p:cNvSpPr/>
          <p:nvPr/>
        </p:nvSpPr>
        <p:spPr>
          <a:xfrm>
            <a:off x="8304212" y="5029200"/>
            <a:ext cx="1905000" cy="152400"/>
          </a:xfrm>
          <a:prstGeom prst="roundRect">
            <a:avLst>
              <a:gd fmla="val 16667" name="adj"/>
            </a:avLst>
          </a:prstGeom>
          <a:solidFill>
            <a:schemeClr val="accent2"/>
          </a:solidFill>
          <a:ln cap="flat" cmpd="thickThin" w="48000">
            <a:solidFill>
              <a:srgbClr val="468494"/>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orbel"/>
              <a:ea typeface="Corbel"/>
              <a:cs typeface="Corbel"/>
              <a:sym typeface="Corbel"/>
            </a:endParaRPr>
          </a:p>
        </p:txBody>
      </p:sp>
      <p:sp>
        <p:nvSpPr>
          <p:cNvPr id="143" name="Shape 143"/>
          <p:cNvSpPr/>
          <p:nvPr/>
        </p:nvSpPr>
        <p:spPr>
          <a:xfrm>
            <a:off x="379412" y="6172200"/>
            <a:ext cx="3886200" cy="457200"/>
          </a:xfrm>
          <a:prstGeom prst="roundRect">
            <a:avLst>
              <a:gd fmla="val 16667" name="adj"/>
            </a:avLst>
          </a:prstGeom>
          <a:solidFill>
            <a:schemeClr val="accent2"/>
          </a:solidFill>
          <a:ln cap="flat" cmpd="thickThin" w="48000">
            <a:solidFill>
              <a:srgbClr val="468494"/>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l-GR" sz="2400" u="none" cap="none" strike="noStrike">
                <a:solidFill>
                  <a:schemeClr val="lt1"/>
                </a:solidFill>
                <a:latin typeface="Fira Sans"/>
                <a:ea typeface="Fira Sans"/>
                <a:cs typeface="Fira Sans"/>
                <a:sym typeface="Fira Sans"/>
              </a:rPr>
              <a:t>ΙΑΤΡΙΚΕΣ ΕΞΕΤΑΣΕΙΣ</a:t>
            </a:r>
            <a:endParaRPr i="0" sz="2400" u="none" cap="none" strike="noStrike">
              <a:solidFill>
                <a:schemeClr val="lt1"/>
              </a:solidFill>
              <a:latin typeface="Fira Sans"/>
              <a:ea typeface="Fira Sans"/>
              <a:cs typeface="Fira Sans"/>
              <a:sym typeface="Fira Sans"/>
            </a:endParaRPr>
          </a:p>
        </p:txBody>
      </p:sp>
      <p:sp>
        <p:nvSpPr>
          <p:cNvPr id="144" name="Shape 144"/>
          <p:cNvSpPr/>
          <p:nvPr/>
        </p:nvSpPr>
        <p:spPr>
          <a:xfrm>
            <a:off x="5103812" y="2667000"/>
            <a:ext cx="2057400" cy="685800"/>
          </a:xfrm>
          <a:prstGeom prst="roundRect">
            <a:avLst>
              <a:gd fmla="val 16667" name="adj"/>
            </a:avLst>
          </a:prstGeom>
          <a:solidFill>
            <a:schemeClr val="dk1"/>
          </a:solidFill>
          <a:ln cap="flat" cmpd="thickThin" w="480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l-GR" sz="2000" u="none" cap="none" strike="noStrike">
                <a:solidFill>
                  <a:schemeClr val="lt1"/>
                </a:solidFill>
                <a:latin typeface="Fira Sans"/>
                <a:ea typeface="Fira Sans"/>
                <a:cs typeface="Fira Sans"/>
                <a:sym typeface="Fira Sans"/>
              </a:rPr>
              <a:t>Αρχικά σημεία - συμπτώματα</a:t>
            </a:r>
            <a:endParaRPr i="0" sz="2000" u="none" cap="none" strike="noStrike">
              <a:solidFill>
                <a:schemeClr val="lt1"/>
              </a:solidFill>
              <a:latin typeface="Fira Sans"/>
              <a:ea typeface="Fira Sans"/>
              <a:cs typeface="Fira Sans"/>
              <a:sym typeface="Fira Sans"/>
            </a:endParaRPr>
          </a:p>
        </p:txBody>
      </p:sp>
      <p:sp>
        <p:nvSpPr>
          <p:cNvPr id="145" name="Shape 145"/>
          <p:cNvSpPr txBox="1"/>
          <p:nvPr/>
        </p:nvSpPr>
        <p:spPr>
          <a:xfrm>
            <a:off x="7923188" y="1714500"/>
            <a:ext cx="2971800" cy="3886200"/>
          </a:xfrm>
          <a:prstGeom prst="rect">
            <a:avLst/>
          </a:prstGeom>
          <a:noFill/>
          <a:ln>
            <a:noFill/>
          </a:ln>
        </p:spPr>
        <p:txBody>
          <a:bodyPr anchorCtr="0" anchor="t" bIns="45700" lIns="54850" spcFirstLastPara="1" rIns="91425" wrap="square" tIns="91425">
            <a:noAutofit/>
          </a:bodyPr>
          <a:lstStyle/>
          <a:p>
            <a:pPr indent="-324612" lvl="0" marL="438912" marR="0" rtl="0" algn="l">
              <a:lnSpc>
                <a:spcPct val="150000"/>
              </a:lnSpc>
              <a:spcBef>
                <a:spcPts val="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Νόσος Α</a:t>
            </a:r>
            <a:endParaRPr>
              <a:latin typeface="Fira Sans"/>
              <a:ea typeface="Fira Sans"/>
              <a:cs typeface="Fira Sans"/>
              <a:sym typeface="Fira Sans"/>
            </a:endParaRPr>
          </a:p>
          <a:p>
            <a:pPr indent="-324612" lvl="0" marL="438912" marR="0" rtl="0" algn="l">
              <a:lnSpc>
                <a:spcPct val="150000"/>
              </a:lnSpc>
              <a:spcBef>
                <a:spcPts val="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Νόσος Β</a:t>
            </a:r>
            <a:endParaRPr>
              <a:latin typeface="Fira Sans"/>
              <a:ea typeface="Fira Sans"/>
              <a:cs typeface="Fira Sans"/>
              <a:sym typeface="Fira Sans"/>
            </a:endParaRPr>
          </a:p>
          <a:p>
            <a:pPr indent="-324612" lvl="0" marL="438912" marR="0" rtl="0" algn="l">
              <a:lnSpc>
                <a:spcPct val="150000"/>
              </a:lnSpc>
              <a:spcBef>
                <a:spcPts val="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Νόσος Γ</a:t>
            </a:r>
            <a:endParaRPr>
              <a:latin typeface="Fira Sans"/>
              <a:ea typeface="Fira Sans"/>
              <a:cs typeface="Fira Sans"/>
              <a:sym typeface="Fira Sans"/>
            </a:endParaRPr>
          </a:p>
          <a:p>
            <a:pPr indent="-324612" lvl="0" marL="438912" marR="0" rtl="0" algn="l">
              <a:lnSpc>
                <a:spcPct val="150000"/>
              </a:lnSpc>
              <a:spcBef>
                <a:spcPts val="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Νόσος Δ</a:t>
            </a:r>
            <a:endParaRPr>
              <a:latin typeface="Fira Sans"/>
              <a:ea typeface="Fira Sans"/>
              <a:cs typeface="Fira Sans"/>
              <a:sym typeface="Fira Sans"/>
            </a:endParaRPr>
          </a:p>
          <a:p>
            <a:pPr indent="-324612" lvl="0" marL="438912" marR="0" rtl="0" algn="l">
              <a:lnSpc>
                <a:spcPct val="150000"/>
              </a:lnSpc>
              <a:spcBef>
                <a:spcPts val="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Νόσος Ε</a:t>
            </a:r>
            <a:endParaRPr i="0" sz="3200" u="none" cap="none" strike="noStrike">
              <a:solidFill>
                <a:schemeClr val="dk1"/>
              </a:solidFill>
              <a:latin typeface="Fira Sans"/>
              <a:ea typeface="Fira Sans"/>
              <a:cs typeface="Fira Sans"/>
              <a:sym typeface="Fira Sans"/>
            </a:endParaRPr>
          </a:p>
        </p:txBody>
      </p:sp>
      <p:sp>
        <p:nvSpPr>
          <p:cNvPr id="146" name="Shape 146"/>
          <p:cNvSpPr/>
          <p:nvPr/>
        </p:nvSpPr>
        <p:spPr>
          <a:xfrm>
            <a:off x="4037012" y="5105400"/>
            <a:ext cx="609600" cy="457200"/>
          </a:xfrm>
          <a:prstGeom prst="roundRect">
            <a:avLst>
              <a:gd fmla="val 16667" name="adj"/>
            </a:avLst>
          </a:prstGeom>
          <a:solidFill>
            <a:schemeClr val="accent3"/>
          </a:solidFill>
          <a:ln cap="flat" cmpd="thickThin" w="48000">
            <a:solidFill>
              <a:srgbClr val="A74E5B"/>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l-GR" sz="2400" u="none" cap="none" strike="noStrike">
                <a:solidFill>
                  <a:schemeClr val="lt1"/>
                </a:solidFill>
                <a:latin typeface="Corbel"/>
                <a:ea typeface="Corbel"/>
                <a:cs typeface="Corbel"/>
                <a:sym typeface="Corbel"/>
              </a:rPr>
              <a:t>4</a:t>
            </a:r>
            <a:endParaRPr b="0" i="0" sz="2400" u="none" cap="none" strike="noStrike">
              <a:solidFill>
                <a:schemeClr val="lt1"/>
              </a:solidFill>
              <a:latin typeface="Corbel"/>
              <a:ea typeface="Corbel"/>
              <a:cs typeface="Corbel"/>
              <a:sym typeface="Corbel"/>
            </a:endParaRPr>
          </a:p>
        </p:txBody>
      </p:sp>
      <p:sp>
        <p:nvSpPr>
          <p:cNvPr id="147" name="Shape 147"/>
          <p:cNvSpPr/>
          <p:nvPr/>
        </p:nvSpPr>
        <p:spPr>
          <a:xfrm>
            <a:off x="8456637" y="5648975"/>
            <a:ext cx="1905000" cy="152400"/>
          </a:xfrm>
          <a:prstGeom prst="roundRect">
            <a:avLst>
              <a:gd fmla="val 16667" name="adj"/>
            </a:avLst>
          </a:prstGeom>
          <a:solidFill>
            <a:schemeClr val="accent6"/>
          </a:solidFill>
          <a:ln cap="flat" cmpd="thickThin" w="48000">
            <a:solidFill>
              <a:srgbClr val="903433"/>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orbel"/>
              <a:ea typeface="Corbel"/>
              <a:cs typeface="Corbel"/>
              <a:sym typeface="Corbel"/>
            </a:endParaRPr>
          </a:p>
        </p:txBody>
      </p:sp>
      <p:sp>
        <p:nvSpPr>
          <p:cNvPr id="148" name="Shape 148"/>
          <p:cNvSpPr/>
          <p:nvPr/>
        </p:nvSpPr>
        <p:spPr>
          <a:xfrm>
            <a:off x="3732212" y="2743200"/>
            <a:ext cx="609600" cy="457200"/>
          </a:xfrm>
          <a:prstGeom prst="roundRect">
            <a:avLst>
              <a:gd fmla="val 16667" name="adj"/>
            </a:avLst>
          </a:prstGeom>
          <a:solidFill>
            <a:schemeClr val="accent6"/>
          </a:solidFill>
          <a:ln cap="flat" cmpd="thickThin" w="48000">
            <a:solidFill>
              <a:srgbClr val="903433"/>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l-GR" sz="2400" u="none" cap="none" strike="noStrike">
                <a:solidFill>
                  <a:schemeClr val="lt1"/>
                </a:solidFill>
                <a:latin typeface="Corbel"/>
                <a:ea typeface="Corbel"/>
                <a:cs typeface="Corbel"/>
                <a:sym typeface="Corbel"/>
              </a:rPr>
              <a:t>5</a:t>
            </a:r>
            <a:endParaRPr b="0" i="0" sz="2400" u="none" cap="none" strike="noStrike">
              <a:solidFill>
                <a:schemeClr val="lt1"/>
              </a:solidFill>
              <a:latin typeface="Corbel"/>
              <a:ea typeface="Corbel"/>
              <a:cs typeface="Corbel"/>
              <a:sym typeface="Corbel"/>
            </a:endParaRPr>
          </a:p>
        </p:txBody>
      </p:sp>
      <p:sp>
        <p:nvSpPr>
          <p:cNvPr id="149" name="Shape 149"/>
          <p:cNvSpPr/>
          <p:nvPr/>
        </p:nvSpPr>
        <p:spPr>
          <a:xfrm>
            <a:off x="9447212" y="2667000"/>
            <a:ext cx="3277492"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l-GR" sz="2800" u="none" cap="none" strike="noStrike">
                <a:solidFill>
                  <a:srgbClr val="7D0303"/>
                </a:solidFill>
                <a:latin typeface="Fira Sans"/>
                <a:ea typeface="Fira Sans"/>
                <a:cs typeface="Fira Sans"/>
                <a:sym typeface="Fira Sans"/>
              </a:rPr>
              <a:t>ΔΙΑΓΝΩΣΗ</a:t>
            </a:r>
            <a:endParaRPr b="1" i="0" sz="2800" u="none" cap="none" strike="noStrike">
              <a:solidFill>
                <a:srgbClr val="7D0303"/>
              </a:solidFill>
              <a:latin typeface="Fira Sans"/>
              <a:ea typeface="Fira Sans"/>
              <a:cs typeface="Fira Sans"/>
              <a:sym typeface="Fir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500"/>
                                        <p:tgtEl>
                                          <p:spTgt spid="1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500"/>
                                        <p:tgtEl>
                                          <p:spTgt spid="1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000"/>
                                        <p:tgtEl>
                                          <p:spTgt spid="13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1000"/>
                                        <p:tgtEl>
                                          <p:spTgt spid="1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1000"/>
                                        <p:tgtEl>
                                          <p:spTgt spid="13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1000"/>
                                        <p:tgtEl>
                                          <p:spTgt spid="14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1000"/>
                                        <p:tgtEl>
                                          <p:spTgt spid="1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1000"/>
                                        <p:tgtEl>
                                          <p:spTgt spid="14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1000"/>
                                        <p:tgtEl>
                                          <p:spTgt spid="14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1000"/>
                                        <p:tgtEl>
                                          <p:spTgt spid="1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500"/>
                                        <p:tgtEl>
                                          <p:spTgt spid="1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1000"/>
                                        <p:tgtEl>
                                          <p:spTgt spid="1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000"/>
                                        <p:tgtEl>
                                          <p:spTgt spid="1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500"/>
                                        <p:tgtEl>
                                          <p:spTgt spid="14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609441" y="155448"/>
            <a:ext cx="10969943" cy="1252728"/>
          </a:xfrm>
          <a:prstGeom prst="rect">
            <a:avLst/>
          </a:prstGeom>
          <a:noFill/>
          <a:ln>
            <a:noFill/>
          </a:ln>
        </p:spPr>
        <p:txBody>
          <a:bodyPr anchorCtr="0" anchor="ctr" bIns="45700" lIns="91425" spcFirstLastPara="1" rIns="45700" wrap="square" tIns="45700">
            <a:noAutofit/>
          </a:bodyPr>
          <a:lstStyle/>
          <a:p>
            <a:pPr indent="0" lvl="0" marL="0" marR="0" rtl="0" algn="l">
              <a:spcBef>
                <a:spcPts val="0"/>
              </a:spcBef>
              <a:spcAft>
                <a:spcPts val="0"/>
              </a:spcAft>
              <a:buClr>
                <a:srgbClr val="FFC700"/>
              </a:buClr>
              <a:buFont typeface="Corbel"/>
              <a:buNone/>
            </a:pPr>
            <a:r>
              <a:rPr i="0" lang="el-GR" sz="4500" u="none" cap="none" strike="noStrike">
                <a:solidFill>
                  <a:srgbClr val="FFC700"/>
                </a:solidFill>
                <a:latin typeface="Fira Sans"/>
                <a:ea typeface="Fira Sans"/>
                <a:cs typeface="Fira Sans"/>
                <a:sym typeface="Fira Sans"/>
              </a:rPr>
              <a:t>ΠΑΤΕΡΝΑΛΙΣΤΙΚΗ ΙΑΤΡΙΚΗ</a:t>
            </a:r>
            <a:endParaRPr i="0" sz="4500" u="none" cap="none" strike="noStrike">
              <a:solidFill>
                <a:srgbClr val="FFC700"/>
              </a:solidFill>
              <a:latin typeface="Fira Sans"/>
              <a:ea typeface="Fira Sans"/>
              <a:cs typeface="Fira Sans"/>
              <a:sym typeface="Fira Sans"/>
            </a:endParaRPr>
          </a:p>
        </p:txBody>
      </p:sp>
      <p:sp>
        <p:nvSpPr>
          <p:cNvPr id="155" name="Shape 155"/>
          <p:cNvSpPr txBox="1"/>
          <p:nvPr>
            <p:ph idx="1" type="body"/>
          </p:nvPr>
        </p:nvSpPr>
        <p:spPr>
          <a:xfrm>
            <a:off x="684212" y="2057400"/>
            <a:ext cx="10969943" cy="4092208"/>
          </a:xfrm>
          <a:prstGeom prst="rect">
            <a:avLst/>
          </a:prstGeom>
          <a:noFill/>
          <a:ln>
            <a:noFill/>
          </a:ln>
        </p:spPr>
        <p:txBody>
          <a:bodyPr anchorCtr="0" anchor="t" bIns="45700" lIns="54850" spcFirstLastPara="1" rIns="91425" wrap="square" tIns="91425">
            <a:noAutofit/>
          </a:bodyPr>
          <a:lstStyle/>
          <a:p>
            <a:pPr indent="-324612" lvl="0" marL="438912" marR="0" rtl="0" algn="l">
              <a:spcBef>
                <a:spcPts val="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Ο ασθενής σε παθητικό ρόλο και ο ιατρός – αυθεντία επιβάλλει τις θεραπευτικές του αποφάσεις</a:t>
            </a:r>
            <a:endParaRPr>
              <a:latin typeface="Fira Sans"/>
              <a:ea typeface="Fira Sans"/>
              <a:cs typeface="Fira Sans"/>
              <a:sym typeface="Fira Sans"/>
            </a:endParaRPr>
          </a:p>
          <a:p>
            <a:pPr indent="-324612" lvl="0" marL="438912" marR="0" rtl="0" algn="l">
              <a:spcBef>
                <a:spcPts val="180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Οι ασθενείς αντιμετωπίζονται σαν παιδιά, τα οποία προστατεύονται από την αλήθεια</a:t>
            </a:r>
            <a:endParaRPr>
              <a:latin typeface="Fira Sans"/>
              <a:ea typeface="Fira Sans"/>
              <a:cs typeface="Fira Sans"/>
              <a:sym typeface="Fira Sans"/>
            </a:endParaRPr>
          </a:p>
          <a:p>
            <a:pPr indent="-324612" lvl="0" marL="438912" marR="0" rtl="0" algn="l">
              <a:spcBef>
                <a:spcPts val="180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Είναι δυνατόν να επιβληθούν θεραπείες ασύμβατες με τις προσδοκίες και τον τρόπο ζωής των ασθενών</a:t>
            </a:r>
            <a:endParaRPr i="0" sz="3200" u="none" cap="none" strike="noStrike">
              <a:solidFill>
                <a:schemeClr val="dk1"/>
              </a:solidFill>
              <a:latin typeface="Fira Sans"/>
              <a:ea typeface="Fira Sans"/>
              <a:cs typeface="Fira Sans"/>
              <a:sym typeface="Fira Sans"/>
            </a:endParaRPr>
          </a:p>
        </p:txBody>
      </p:sp>
      <p:sp>
        <p:nvSpPr>
          <p:cNvPr id="156" name="Shape 156"/>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rgbClr val="414141"/>
                </a:solidFill>
                <a:latin typeface="Corbel"/>
                <a:ea typeface="Corbel"/>
                <a:cs typeface="Corbel"/>
                <a:sym typeface="Corbel"/>
              </a:rPr>
              <a:t>‹#›</a:t>
            </a:fld>
            <a:endParaRPr b="0" i="0" sz="1200" u="none" cap="none" strike="noStrike">
              <a:solidFill>
                <a:srgbClr val="41414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609441" y="155448"/>
            <a:ext cx="10969943" cy="1252728"/>
          </a:xfrm>
          <a:prstGeom prst="rect">
            <a:avLst/>
          </a:prstGeom>
          <a:noFill/>
          <a:ln>
            <a:noFill/>
          </a:ln>
        </p:spPr>
        <p:txBody>
          <a:bodyPr anchorCtr="0" anchor="ctr" bIns="45700" lIns="91425" spcFirstLastPara="1" rIns="45700" wrap="square" tIns="45700">
            <a:noAutofit/>
          </a:bodyPr>
          <a:lstStyle/>
          <a:p>
            <a:pPr indent="0" lvl="0" marL="0" marR="0" rtl="0" algn="l">
              <a:spcBef>
                <a:spcPts val="0"/>
              </a:spcBef>
              <a:spcAft>
                <a:spcPts val="0"/>
              </a:spcAft>
              <a:buClr>
                <a:srgbClr val="FFC700"/>
              </a:buClr>
              <a:buFont typeface="Corbel"/>
              <a:buNone/>
            </a:pPr>
            <a:r>
              <a:rPr i="0" lang="el-GR" sz="4500" u="none" cap="none" strike="noStrike">
                <a:solidFill>
                  <a:srgbClr val="FFC700"/>
                </a:solidFill>
                <a:latin typeface="Fira Sans"/>
                <a:ea typeface="Fira Sans"/>
                <a:cs typeface="Fira Sans"/>
                <a:sym typeface="Fira Sans"/>
              </a:rPr>
              <a:t>Αλλαγή του Παραδείγματος</a:t>
            </a:r>
            <a:endParaRPr i="0" sz="4500" u="none" cap="none" strike="noStrike">
              <a:solidFill>
                <a:srgbClr val="FFC700"/>
              </a:solidFill>
              <a:latin typeface="Fira Sans"/>
              <a:ea typeface="Fira Sans"/>
              <a:cs typeface="Fira Sans"/>
              <a:sym typeface="Fira Sans"/>
            </a:endParaRPr>
          </a:p>
        </p:txBody>
      </p:sp>
      <p:sp>
        <p:nvSpPr>
          <p:cNvPr id="162" name="Shape 162"/>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rgbClr val="414141"/>
                </a:solidFill>
                <a:latin typeface="Corbel"/>
                <a:ea typeface="Corbel"/>
                <a:cs typeface="Corbel"/>
                <a:sym typeface="Corbel"/>
              </a:rPr>
              <a:t>‹#›</a:t>
            </a:fld>
            <a:endParaRPr b="0" i="0" sz="1200" u="none" cap="none" strike="noStrike">
              <a:solidFill>
                <a:srgbClr val="414141"/>
              </a:solidFill>
              <a:latin typeface="Corbel"/>
              <a:ea typeface="Corbel"/>
              <a:cs typeface="Corbel"/>
              <a:sym typeface="Corbel"/>
            </a:endParaRPr>
          </a:p>
        </p:txBody>
      </p:sp>
      <p:pic>
        <p:nvPicPr>
          <p:cNvPr descr="2017-10-12.png" id="163" name="Shape 163"/>
          <p:cNvPicPr preferRelativeResize="0"/>
          <p:nvPr/>
        </p:nvPicPr>
        <p:blipFill rotWithShape="1">
          <a:blip r:embed="rId3">
            <a:alphaModFix/>
          </a:blip>
          <a:srcRect b="0" l="0" r="0" t="0"/>
          <a:stretch/>
        </p:blipFill>
        <p:spPr>
          <a:xfrm>
            <a:off x="531812" y="1752600"/>
            <a:ext cx="8014599" cy="4362411"/>
          </a:xfrm>
          <a:prstGeom prst="rect">
            <a:avLst/>
          </a:prstGeom>
          <a:noFill/>
          <a:ln>
            <a:noFill/>
          </a:ln>
        </p:spPr>
      </p:pic>
      <p:sp>
        <p:nvSpPr>
          <p:cNvPr id="164" name="Shape 164"/>
          <p:cNvSpPr/>
          <p:nvPr/>
        </p:nvSpPr>
        <p:spPr>
          <a:xfrm>
            <a:off x="5942012" y="5029200"/>
            <a:ext cx="6092825" cy="129266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l-GR" sz="1800" u="sng" cap="none" strike="noStrike">
                <a:solidFill>
                  <a:schemeClr val="hlink"/>
                </a:solidFill>
                <a:latin typeface="Corbel"/>
                <a:ea typeface="Corbel"/>
                <a:cs typeface="Corbel"/>
                <a:sym typeface="Corbel"/>
                <a:hlinkClick r:id="rId4"/>
              </a:rPr>
              <a:t>Bensing J</a:t>
            </a:r>
            <a:r>
              <a:rPr b="0" baseline="30000" i="0" lang="el-GR" sz="1800" u="none" cap="none" strike="noStrike">
                <a:solidFill>
                  <a:schemeClr val="dk1"/>
                </a:solidFill>
                <a:latin typeface="Corbel"/>
                <a:ea typeface="Corbel"/>
                <a:cs typeface="Corbel"/>
                <a:sym typeface="Corbel"/>
              </a:rPr>
              <a:t> </a:t>
            </a:r>
            <a:r>
              <a:rPr b="0" i="0" lang="el-GR" sz="1800" u="none" cap="none" strike="noStrike">
                <a:solidFill>
                  <a:schemeClr val="dk1"/>
                </a:solidFill>
                <a:latin typeface="Corbel"/>
                <a:ea typeface="Corbel"/>
                <a:cs typeface="Corbel"/>
                <a:sym typeface="Corbel"/>
              </a:rPr>
              <a:t>Bridging the gap. The separate worlds of evidence-based medicine and patient-centered medicine, </a:t>
            </a:r>
            <a:r>
              <a:rPr b="0" i="0" lang="el-GR" sz="1800" u="sng" cap="none" strike="noStrike">
                <a:solidFill>
                  <a:schemeClr val="hlink"/>
                </a:solidFill>
                <a:latin typeface="Corbel"/>
                <a:ea typeface="Corbel"/>
                <a:cs typeface="Corbel"/>
                <a:sym typeface="Corbel"/>
                <a:hlinkClick r:id="rId5"/>
              </a:rPr>
              <a:t>Patient Educ Couns.</a:t>
            </a:r>
            <a:r>
              <a:rPr b="0" i="0" lang="el-GR" sz="1800" u="none" cap="none" strike="noStrike">
                <a:solidFill>
                  <a:schemeClr val="dk1"/>
                </a:solidFill>
                <a:latin typeface="Corbel"/>
                <a:ea typeface="Corbel"/>
                <a:cs typeface="Corbel"/>
                <a:sym typeface="Corbel"/>
              </a:rPr>
              <a:t> 2000 Jan;39(1):17-25.</a:t>
            </a:r>
            <a:endParaRPr/>
          </a:p>
          <a:p>
            <a:pPr indent="0" lvl="0" marL="0" marR="0" rtl="0" algn="l">
              <a:spcBef>
                <a:spcPts val="0"/>
              </a:spcBef>
              <a:spcAft>
                <a:spcPts val="0"/>
              </a:spcAft>
              <a:buNone/>
            </a:pPr>
            <a:r>
              <a:t/>
            </a:r>
            <a:endParaRPr sz="2400">
              <a:solidFill>
                <a:schemeClr val="dk1"/>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609441" y="155448"/>
            <a:ext cx="10969943" cy="1252728"/>
          </a:xfrm>
          <a:prstGeom prst="rect">
            <a:avLst/>
          </a:prstGeom>
          <a:noFill/>
          <a:ln>
            <a:noFill/>
          </a:ln>
        </p:spPr>
        <p:txBody>
          <a:bodyPr anchorCtr="0" anchor="ctr" bIns="45700" lIns="91425" spcFirstLastPara="1" rIns="45700" wrap="square" tIns="45700">
            <a:noAutofit/>
          </a:bodyPr>
          <a:lstStyle/>
          <a:p>
            <a:pPr indent="0" lvl="0" marL="0" marR="0" rtl="0" algn="l">
              <a:spcBef>
                <a:spcPts val="0"/>
              </a:spcBef>
              <a:spcAft>
                <a:spcPts val="0"/>
              </a:spcAft>
              <a:buClr>
                <a:srgbClr val="FFC700"/>
              </a:buClr>
              <a:buFont typeface="Corbel"/>
              <a:buNone/>
            </a:pPr>
            <a:r>
              <a:rPr i="0" lang="el-GR" sz="4500" u="none" cap="none" strike="noStrike">
                <a:solidFill>
                  <a:srgbClr val="FFC700"/>
                </a:solidFill>
                <a:latin typeface="Fira Sans"/>
                <a:ea typeface="Fira Sans"/>
                <a:cs typeface="Fira Sans"/>
                <a:sym typeface="Fira Sans"/>
              </a:rPr>
              <a:t>ΕΝΗΜΕΡΗ ΣΥΓΚΑΤΑΘΕΣΗ</a:t>
            </a:r>
            <a:endParaRPr i="0" sz="4500" u="none" cap="none" strike="noStrike">
              <a:solidFill>
                <a:srgbClr val="FFC700"/>
              </a:solidFill>
              <a:latin typeface="Fira Sans"/>
              <a:ea typeface="Fira Sans"/>
              <a:cs typeface="Fira Sans"/>
              <a:sym typeface="Fira Sans"/>
            </a:endParaRPr>
          </a:p>
        </p:txBody>
      </p:sp>
      <p:sp>
        <p:nvSpPr>
          <p:cNvPr id="170" name="Shape 170"/>
          <p:cNvSpPr txBox="1"/>
          <p:nvPr>
            <p:ph idx="1" type="body"/>
          </p:nvPr>
        </p:nvSpPr>
        <p:spPr>
          <a:xfrm>
            <a:off x="609441" y="1775192"/>
            <a:ext cx="10969943" cy="4625609"/>
          </a:xfrm>
          <a:prstGeom prst="rect">
            <a:avLst/>
          </a:prstGeom>
          <a:noFill/>
          <a:ln>
            <a:noFill/>
          </a:ln>
        </p:spPr>
        <p:txBody>
          <a:bodyPr anchorCtr="0" anchor="t" bIns="45700" lIns="54850" spcFirstLastPara="1" rIns="91425" wrap="square" tIns="91425">
            <a:noAutofit/>
          </a:bodyPr>
          <a:lstStyle/>
          <a:p>
            <a:pPr indent="-324612" lvl="0" marL="438912" marR="0" rtl="0" algn="ctr">
              <a:lnSpc>
                <a:spcPct val="115000"/>
              </a:lnSpc>
              <a:spcBef>
                <a:spcPts val="0"/>
              </a:spcBef>
              <a:spcAft>
                <a:spcPts val="0"/>
              </a:spcAft>
              <a:buClr>
                <a:schemeClr val="accent1"/>
              </a:buClr>
              <a:buFont typeface="Noto Sans Symbols"/>
              <a:buNone/>
            </a:pPr>
            <a:r>
              <a:rPr b="0" i="0" lang="el-GR" sz="3600" u="none" cap="none" strike="noStrike">
                <a:solidFill>
                  <a:schemeClr val="dk1"/>
                </a:solidFill>
                <a:latin typeface="Corbel"/>
                <a:ea typeface="Corbel"/>
                <a:cs typeface="Corbel"/>
                <a:sym typeface="Corbel"/>
              </a:rPr>
              <a:t>Τ</a:t>
            </a:r>
            <a:r>
              <a:rPr i="0" lang="el-GR" sz="3600" u="none" cap="none" strike="noStrike">
                <a:solidFill>
                  <a:schemeClr val="dk1"/>
                </a:solidFill>
                <a:latin typeface="Fira Sans"/>
                <a:ea typeface="Fira Sans"/>
                <a:cs typeface="Fira Sans"/>
                <a:sym typeface="Fira Sans"/>
              </a:rPr>
              <a:t>ο αναγνωρισμένο </a:t>
            </a:r>
            <a:r>
              <a:rPr i="0" lang="el-GR" sz="3600" u="none" cap="none" strike="noStrike">
                <a:solidFill>
                  <a:srgbClr val="FF0000"/>
                </a:solidFill>
                <a:latin typeface="Fira Sans"/>
                <a:ea typeface="Fira Sans"/>
                <a:cs typeface="Fira Sans"/>
                <a:sym typeface="Fira Sans"/>
              </a:rPr>
              <a:t>δικαίωμα</a:t>
            </a:r>
            <a:r>
              <a:rPr i="0" lang="el-GR" sz="3600" u="none" cap="none" strike="noStrike">
                <a:solidFill>
                  <a:schemeClr val="dk1"/>
                </a:solidFill>
                <a:latin typeface="Fira Sans"/>
                <a:ea typeface="Fira Sans"/>
                <a:cs typeface="Fira Sans"/>
                <a:sym typeface="Fira Sans"/>
              </a:rPr>
              <a:t> του ασθενούς να συγκατατίθεται</a:t>
            </a:r>
            <a:r>
              <a:rPr i="0" lang="el-GR" sz="3600" u="none" cap="none" strike="noStrike">
                <a:solidFill>
                  <a:schemeClr val="accent1"/>
                </a:solidFill>
                <a:latin typeface="Fira Sans"/>
                <a:ea typeface="Fira Sans"/>
                <a:cs typeface="Fira Sans"/>
                <a:sym typeface="Fira Sans"/>
              </a:rPr>
              <a:t> </a:t>
            </a:r>
            <a:r>
              <a:rPr i="0" lang="el-GR" sz="3600" u="none" cap="none" strike="noStrike">
                <a:solidFill>
                  <a:schemeClr val="dk1"/>
                </a:solidFill>
                <a:latin typeface="Fira Sans"/>
                <a:ea typeface="Fira Sans"/>
                <a:cs typeface="Fira Sans"/>
                <a:sym typeface="Fira Sans"/>
              </a:rPr>
              <a:t>ή να αρνείται να συγκατατεθεί ύστερα από </a:t>
            </a:r>
            <a:r>
              <a:rPr i="0" lang="el-GR" sz="3600" u="none" cap="none" strike="noStrike">
                <a:solidFill>
                  <a:srgbClr val="FF0000"/>
                </a:solidFill>
                <a:latin typeface="Fira Sans"/>
                <a:ea typeface="Fira Sans"/>
                <a:cs typeface="Fira Sans"/>
                <a:sym typeface="Fira Sans"/>
              </a:rPr>
              <a:t>σχετική πληροφόρηση </a:t>
            </a:r>
            <a:r>
              <a:rPr i="0" lang="el-GR" sz="3600" u="none" cap="none" strike="noStrike">
                <a:solidFill>
                  <a:schemeClr val="dk1"/>
                </a:solidFill>
                <a:latin typeface="Fira Sans"/>
                <a:ea typeface="Fira Sans"/>
                <a:cs typeface="Fira Sans"/>
                <a:sym typeface="Fira Sans"/>
              </a:rPr>
              <a:t>για οποιαδήποτε ιατρική ενέργεια - παρέμβαση αφορά τον εαυτό του, ώστε να δύναται να </a:t>
            </a:r>
            <a:r>
              <a:rPr i="0" lang="el-GR" sz="3600" u="none" cap="none" strike="noStrike">
                <a:solidFill>
                  <a:srgbClr val="FF0000"/>
                </a:solidFill>
                <a:latin typeface="Fira Sans"/>
                <a:ea typeface="Fira Sans"/>
                <a:cs typeface="Fira Sans"/>
                <a:sym typeface="Fira Sans"/>
              </a:rPr>
              <a:t>αποφασίζει</a:t>
            </a:r>
            <a:r>
              <a:rPr i="0" lang="el-GR" sz="3600" u="none" cap="none" strike="noStrike">
                <a:solidFill>
                  <a:schemeClr val="dk1"/>
                </a:solidFill>
                <a:latin typeface="Fira Sans"/>
                <a:ea typeface="Fira Sans"/>
                <a:cs typeface="Fira Sans"/>
                <a:sym typeface="Fira Sans"/>
              </a:rPr>
              <a:t> και να καθορίζει, ακολούθως, ο ίδιος την πορεία της ζωής του.</a:t>
            </a:r>
            <a:endParaRPr i="0" sz="3600" u="none" cap="none" strike="noStrike">
              <a:solidFill>
                <a:schemeClr val="dk1"/>
              </a:solidFill>
              <a:latin typeface="Fira Sans"/>
              <a:ea typeface="Fira Sans"/>
              <a:cs typeface="Fira Sans"/>
              <a:sym typeface="Fira Sans"/>
            </a:endParaRPr>
          </a:p>
        </p:txBody>
      </p:sp>
      <p:sp>
        <p:nvSpPr>
          <p:cNvPr id="171" name="Shape 171"/>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609441" y="155448"/>
            <a:ext cx="10969943" cy="1252728"/>
          </a:xfrm>
          <a:prstGeom prst="rect">
            <a:avLst/>
          </a:prstGeom>
          <a:noFill/>
          <a:ln>
            <a:noFill/>
          </a:ln>
        </p:spPr>
        <p:txBody>
          <a:bodyPr anchorCtr="0" anchor="ctr" bIns="45700" lIns="91425" spcFirstLastPara="1" rIns="45700" wrap="square" tIns="45700">
            <a:noAutofit/>
          </a:bodyPr>
          <a:lstStyle/>
          <a:p>
            <a:pPr indent="0" lvl="0" marL="0" marR="0" rtl="0" algn="l">
              <a:spcBef>
                <a:spcPts val="0"/>
              </a:spcBef>
              <a:spcAft>
                <a:spcPts val="0"/>
              </a:spcAft>
              <a:buClr>
                <a:srgbClr val="FFC700"/>
              </a:buClr>
              <a:buFont typeface="Corbel"/>
              <a:buNone/>
            </a:pPr>
            <a:r>
              <a:rPr i="0" lang="el-GR" sz="4500" u="none" cap="none" strike="noStrike">
                <a:solidFill>
                  <a:srgbClr val="FFC700"/>
                </a:solidFill>
                <a:latin typeface="Fira Sans"/>
                <a:ea typeface="Fira Sans"/>
                <a:cs typeface="Fira Sans"/>
                <a:sym typeface="Fira Sans"/>
              </a:rPr>
              <a:t>ΑΥΤΟΝΟΜΙΑ ΑΣΘΕΝΟΥΣ</a:t>
            </a:r>
            <a:endParaRPr i="0" sz="4500" u="none" cap="none" strike="noStrike">
              <a:solidFill>
                <a:srgbClr val="FFC700"/>
              </a:solidFill>
              <a:latin typeface="Fira Sans"/>
              <a:ea typeface="Fira Sans"/>
              <a:cs typeface="Fira Sans"/>
              <a:sym typeface="Fira Sans"/>
            </a:endParaRPr>
          </a:p>
        </p:txBody>
      </p:sp>
      <p:sp>
        <p:nvSpPr>
          <p:cNvPr id="177" name="Shape 177"/>
          <p:cNvSpPr txBox="1"/>
          <p:nvPr>
            <p:ph idx="1" type="body"/>
          </p:nvPr>
        </p:nvSpPr>
        <p:spPr>
          <a:xfrm>
            <a:off x="609441" y="1775192"/>
            <a:ext cx="10969943" cy="4625609"/>
          </a:xfrm>
          <a:prstGeom prst="rect">
            <a:avLst/>
          </a:prstGeom>
          <a:noFill/>
          <a:ln>
            <a:noFill/>
          </a:ln>
        </p:spPr>
        <p:txBody>
          <a:bodyPr anchorCtr="0" anchor="t" bIns="45700" lIns="54850" spcFirstLastPara="1" rIns="91425" wrap="square" tIns="91425">
            <a:noAutofit/>
          </a:bodyPr>
          <a:lstStyle/>
          <a:p>
            <a:pPr indent="-324612" lvl="0" marL="438912" marR="0" rtl="0" algn="l">
              <a:lnSpc>
                <a:spcPct val="115000"/>
              </a:lnSpc>
              <a:spcBef>
                <a:spcPts val="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Μετατόπιση της ευθύνης για την ιατρική απόφαση από τον γιατρό στον ασθενή ως </a:t>
            </a:r>
            <a:r>
              <a:rPr i="0" lang="el-GR" sz="3200" u="none" cap="none" strike="noStrike">
                <a:solidFill>
                  <a:srgbClr val="FF0000"/>
                </a:solidFill>
                <a:latin typeface="Fira Sans"/>
                <a:ea typeface="Fira Sans"/>
                <a:cs typeface="Fira Sans"/>
                <a:sym typeface="Fira Sans"/>
              </a:rPr>
              <a:t>‘φορέα απόφασης’ </a:t>
            </a:r>
            <a:endParaRPr i="0" sz="3200" u="none" cap="none" strike="noStrike">
              <a:solidFill>
                <a:srgbClr val="FF0000"/>
              </a:solidFill>
              <a:latin typeface="Fira Sans"/>
              <a:ea typeface="Fira Sans"/>
              <a:cs typeface="Fira Sans"/>
              <a:sym typeface="Fira Sans"/>
            </a:endParaRPr>
          </a:p>
          <a:p>
            <a:pPr indent="-324612" lvl="0" marL="438912" marR="0" rtl="0" algn="l">
              <a:lnSpc>
                <a:spcPct val="115000"/>
              </a:lnSpc>
              <a:spcBef>
                <a:spcPts val="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Δίνεται σημασία στο άτομο και την ελευθερία του</a:t>
            </a:r>
            <a:endParaRPr>
              <a:latin typeface="Fira Sans"/>
              <a:ea typeface="Fira Sans"/>
              <a:cs typeface="Fira Sans"/>
              <a:sym typeface="Fira Sans"/>
            </a:endParaRPr>
          </a:p>
          <a:p>
            <a:pPr indent="-324612" lvl="0" marL="438912" marR="0" rtl="0" algn="l">
              <a:lnSpc>
                <a:spcPct val="115000"/>
              </a:lnSpc>
              <a:spcBef>
                <a:spcPts val="0"/>
              </a:spcBef>
              <a:spcAft>
                <a:spcPts val="0"/>
              </a:spcAft>
              <a:buClr>
                <a:schemeClr val="accent1"/>
              </a:buClr>
              <a:buSzPts val="2560"/>
              <a:buFont typeface="Fira Sans"/>
              <a:buChar char="◼"/>
            </a:pPr>
            <a:r>
              <a:rPr i="0" lang="el-GR" sz="3200" u="none" cap="none" strike="noStrike">
                <a:solidFill>
                  <a:srgbClr val="FF0000"/>
                </a:solidFill>
                <a:latin typeface="Fira Sans"/>
                <a:ea typeface="Fira Sans"/>
                <a:cs typeface="Fira Sans"/>
                <a:sym typeface="Fira Sans"/>
              </a:rPr>
              <a:t>‘Θετικό δικαίωμα’ </a:t>
            </a:r>
            <a:r>
              <a:rPr i="0" lang="el-GR" sz="3200" u="none" cap="none" strike="noStrike">
                <a:solidFill>
                  <a:schemeClr val="dk1"/>
                </a:solidFill>
                <a:latin typeface="Fira Sans"/>
                <a:ea typeface="Fira Sans"/>
                <a:cs typeface="Fira Sans"/>
                <a:sym typeface="Fira Sans"/>
              </a:rPr>
              <a:t>που προϋποθέτει θετικά βήματα εκ μέρους της κοινωνίας, προκειμένου να εξασφαλισθούν οι αναγκαίοι εκείνοι όροι που θα επιτρέπουν στο άτομο να επιδιώκει το δικό του καλό, όπως το ίδιο ελεύθερα το αντιλαμβάνεται και το επιλέγει</a:t>
            </a:r>
            <a:endParaRPr>
              <a:latin typeface="Fira Sans"/>
              <a:ea typeface="Fira Sans"/>
              <a:cs typeface="Fira Sans"/>
              <a:sym typeface="Fira Sans"/>
            </a:endParaRPr>
          </a:p>
          <a:p>
            <a:pPr indent="-162052" lvl="0" marL="438912" marR="0" rtl="0" algn="l">
              <a:spcBef>
                <a:spcPts val="0"/>
              </a:spcBef>
              <a:spcAft>
                <a:spcPts val="0"/>
              </a:spcAft>
              <a:buClr>
                <a:schemeClr val="accent1"/>
              </a:buClr>
              <a:buSzPts val="2560"/>
              <a:buFont typeface="Noto Sans Symbols"/>
              <a:buNone/>
            </a:pPr>
            <a:r>
              <a:t/>
            </a:r>
            <a:endParaRPr b="0" i="0" sz="3200" u="none" cap="none" strike="noStrike">
              <a:solidFill>
                <a:schemeClr val="dk1"/>
              </a:solidFill>
              <a:latin typeface="Corbel"/>
              <a:ea typeface="Corbel"/>
              <a:cs typeface="Corbel"/>
              <a:sym typeface="Corbel"/>
            </a:endParaRPr>
          </a:p>
        </p:txBody>
      </p:sp>
      <p:sp>
        <p:nvSpPr>
          <p:cNvPr id="178" name="Shape 178"/>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609441" y="155448"/>
            <a:ext cx="10969943" cy="1252728"/>
          </a:xfrm>
          <a:prstGeom prst="rect">
            <a:avLst/>
          </a:prstGeom>
          <a:noFill/>
          <a:ln>
            <a:noFill/>
          </a:ln>
        </p:spPr>
        <p:txBody>
          <a:bodyPr anchorCtr="0" anchor="ctr" bIns="45700" lIns="91425" spcFirstLastPara="1" rIns="45700" wrap="square" tIns="45700">
            <a:noAutofit/>
          </a:bodyPr>
          <a:lstStyle/>
          <a:p>
            <a:pPr indent="0" lvl="0" marL="0" marR="0" rtl="0" algn="l">
              <a:spcBef>
                <a:spcPts val="0"/>
              </a:spcBef>
              <a:spcAft>
                <a:spcPts val="0"/>
              </a:spcAft>
              <a:buClr>
                <a:srgbClr val="FFC700"/>
              </a:buClr>
              <a:buFont typeface="Corbel"/>
              <a:buNone/>
            </a:pPr>
            <a:r>
              <a:rPr i="0" lang="el-GR" sz="4500" u="none" cap="none" strike="noStrike">
                <a:solidFill>
                  <a:srgbClr val="FFC700"/>
                </a:solidFill>
                <a:latin typeface="Fira Sans"/>
                <a:ea typeface="Fira Sans"/>
                <a:cs typeface="Fira Sans"/>
                <a:sym typeface="Fira Sans"/>
              </a:rPr>
              <a:t>ΕΝΗΜΕΡΗ ΣΥΓΚΑΤΑΘΕΣΗ - Ερωτήσεις</a:t>
            </a:r>
            <a:endParaRPr i="0" sz="4500" u="none" cap="none" strike="noStrike">
              <a:solidFill>
                <a:srgbClr val="FFC700"/>
              </a:solidFill>
              <a:latin typeface="Fira Sans"/>
              <a:ea typeface="Fira Sans"/>
              <a:cs typeface="Fira Sans"/>
              <a:sym typeface="Fira Sans"/>
            </a:endParaRPr>
          </a:p>
        </p:txBody>
      </p:sp>
      <p:sp>
        <p:nvSpPr>
          <p:cNvPr id="184" name="Shape 184"/>
          <p:cNvSpPr txBox="1"/>
          <p:nvPr>
            <p:ph idx="1" type="body"/>
          </p:nvPr>
        </p:nvSpPr>
        <p:spPr>
          <a:xfrm>
            <a:off x="609441" y="1775192"/>
            <a:ext cx="10969943" cy="4625609"/>
          </a:xfrm>
          <a:prstGeom prst="rect">
            <a:avLst/>
          </a:prstGeom>
          <a:noFill/>
          <a:ln>
            <a:noFill/>
          </a:ln>
        </p:spPr>
        <p:txBody>
          <a:bodyPr anchorCtr="0" anchor="t" bIns="45700" lIns="54850" spcFirstLastPara="1" rIns="91425" wrap="square" tIns="91425">
            <a:noAutofit/>
          </a:bodyPr>
          <a:lstStyle/>
          <a:p>
            <a:pPr indent="-324612" lvl="0" marL="438912" marR="0" rtl="0" algn="l">
              <a:lnSpc>
                <a:spcPct val="115000"/>
              </a:lnSpc>
              <a:spcBef>
                <a:spcPts val="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Ο ιατρός και ο ασθενής συχνά δεν αντιλαμβάνονται με τον ίδιο τρόπο τη διαδικασία της λήψης απόφασης</a:t>
            </a:r>
            <a:endParaRPr i="0" sz="3200" u="none" cap="none" strike="noStrike">
              <a:solidFill>
                <a:schemeClr val="dk1"/>
              </a:solidFill>
              <a:latin typeface="Fira Sans"/>
              <a:ea typeface="Fira Sans"/>
              <a:cs typeface="Fira Sans"/>
              <a:sym typeface="Fira Sans"/>
            </a:endParaRPr>
          </a:p>
          <a:p>
            <a:pPr indent="-324612" lvl="0" marL="438912" marR="0" rtl="0" algn="l">
              <a:lnSpc>
                <a:spcPct val="115000"/>
              </a:lnSpc>
              <a:spcBef>
                <a:spcPts val="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Πόση πληροφόρηση απαιτείται για ενήμερη συγκατάθεση;</a:t>
            </a:r>
            <a:endParaRPr>
              <a:latin typeface="Fira Sans"/>
              <a:ea typeface="Fira Sans"/>
              <a:cs typeface="Fira Sans"/>
              <a:sym typeface="Fira Sans"/>
            </a:endParaRPr>
          </a:p>
          <a:p>
            <a:pPr indent="-324612" lvl="0" marL="438912" marR="0" rtl="0" algn="l">
              <a:lnSpc>
                <a:spcPct val="115000"/>
              </a:lnSpc>
              <a:spcBef>
                <a:spcPts val="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“Εσύ γιατρέ τι με συμβουλεύεις να κάνω;” </a:t>
            </a:r>
            <a:endParaRPr>
              <a:latin typeface="Fira Sans"/>
              <a:ea typeface="Fira Sans"/>
              <a:cs typeface="Fira Sans"/>
              <a:sym typeface="Fira Sans"/>
            </a:endParaRPr>
          </a:p>
          <a:p>
            <a:pPr indent="-324612" lvl="0" marL="438912" marR="0" rtl="0" algn="l">
              <a:lnSpc>
                <a:spcPct val="115000"/>
              </a:lnSpc>
              <a:spcBef>
                <a:spcPts val="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“Κάντε ό,τι χρειάζεται” </a:t>
            </a:r>
            <a:endParaRPr i="0" sz="3200" u="none" cap="none" strike="noStrike">
              <a:solidFill>
                <a:schemeClr val="dk1"/>
              </a:solidFill>
              <a:latin typeface="Fira Sans"/>
              <a:ea typeface="Fira Sans"/>
              <a:cs typeface="Fira Sans"/>
              <a:sym typeface="Fira Sans"/>
            </a:endParaRPr>
          </a:p>
          <a:p>
            <a:pPr indent="-324612" lvl="0" marL="438912" marR="0" rtl="0" algn="l">
              <a:lnSpc>
                <a:spcPct val="115000"/>
              </a:lnSpc>
              <a:spcBef>
                <a:spcPts val="0"/>
              </a:spcBef>
              <a:spcAft>
                <a:spcPts val="0"/>
              </a:spcAft>
              <a:buClr>
                <a:schemeClr val="accent1"/>
              </a:buClr>
              <a:buSzPts val="2560"/>
              <a:buFont typeface="Fira Sans"/>
              <a:buChar char="◼"/>
            </a:pPr>
            <a:r>
              <a:rPr i="0" lang="el-GR" sz="3200" u="none" cap="none" strike="noStrike">
                <a:solidFill>
                  <a:schemeClr val="dk1"/>
                </a:solidFill>
                <a:latin typeface="Fira Sans"/>
                <a:ea typeface="Fira Sans"/>
                <a:cs typeface="Fira Sans"/>
                <a:sym typeface="Fira Sans"/>
              </a:rPr>
              <a:t>Υπάρχει δικαίωμα στη μη ενημέρωση;</a:t>
            </a:r>
            <a:endParaRPr>
              <a:latin typeface="Fira Sans"/>
              <a:ea typeface="Fira Sans"/>
              <a:cs typeface="Fira Sans"/>
              <a:sym typeface="Fira Sans"/>
            </a:endParaRPr>
          </a:p>
          <a:p>
            <a:pPr indent="-162052" lvl="0" marL="438912" marR="0" rtl="0" algn="l">
              <a:spcBef>
                <a:spcPts val="0"/>
              </a:spcBef>
              <a:spcAft>
                <a:spcPts val="0"/>
              </a:spcAft>
              <a:buClr>
                <a:schemeClr val="accent1"/>
              </a:buClr>
              <a:buSzPts val="2560"/>
              <a:buFont typeface="Noto Sans Symbols"/>
              <a:buNone/>
            </a:pPr>
            <a:r>
              <a:t/>
            </a:r>
            <a:endParaRPr b="0" i="0" sz="3200" u="none" cap="none" strike="noStrike">
              <a:solidFill>
                <a:schemeClr val="dk1"/>
              </a:solidFill>
              <a:latin typeface="Corbel"/>
              <a:ea typeface="Corbel"/>
              <a:cs typeface="Corbel"/>
              <a:sym typeface="Corbel"/>
            </a:endParaRPr>
          </a:p>
        </p:txBody>
      </p:sp>
      <p:sp>
        <p:nvSpPr>
          <p:cNvPr id="185" name="Shape 185"/>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609441" y="155448"/>
            <a:ext cx="10969943" cy="1252728"/>
          </a:xfrm>
          <a:prstGeom prst="rect">
            <a:avLst/>
          </a:prstGeom>
          <a:noFill/>
          <a:ln>
            <a:noFill/>
          </a:ln>
        </p:spPr>
        <p:txBody>
          <a:bodyPr anchorCtr="0" anchor="ctr" bIns="45700" lIns="91425" spcFirstLastPara="1" rIns="45700" wrap="square" tIns="45700">
            <a:noAutofit/>
          </a:bodyPr>
          <a:lstStyle/>
          <a:p>
            <a:pPr indent="0" lvl="0" marL="0" marR="0" rtl="0" algn="l">
              <a:spcBef>
                <a:spcPts val="0"/>
              </a:spcBef>
              <a:spcAft>
                <a:spcPts val="0"/>
              </a:spcAft>
              <a:buClr>
                <a:srgbClr val="FFC700"/>
              </a:buClr>
              <a:buFont typeface="Corbel"/>
              <a:buNone/>
            </a:pPr>
            <a:r>
              <a:rPr i="0" lang="el-GR" sz="4500" u="none" cap="none" strike="noStrike">
                <a:solidFill>
                  <a:srgbClr val="FFC700"/>
                </a:solidFill>
                <a:latin typeface="Fira Sans"/>
                <a:ea typeface="Fira Sans"/>
                <a:cs typeface="Fira Sans"/>
                <a:sym typeface="Fira Sans"/>
              </a:rPr>
              <a:t>ΣΧΕΣΗ ΙΑΤΡΟΥ ΑΣΘΕΝΟΥΣ</a:t>
            </a:r>
            <a:endParaRPr i="0" sz="4500" u="none" cap="none" strike="noStrike">
              <a:solidFill>
                <a:srgbClr val="FFC700"/>
              </a:solidFill>
              <a:latin typeface="Fira Sans"/>
              <a:ea typeface="Fira Sans"/>
              <a:cs typeface="Fira Sans"/>
              <a:sym typeface="Fira Sans"/>
            </a:endParaRPr>
          </a:p>
        </p:txBody>
      </p:sp>
      <p:sp>
        <p:nvSpPr>
          <p:cNvPr id="191" name="Shape 191"/>
          <p:cNvSpPr txBox="1"/>
          <p:nvPr>
            <p:ph idx="1" type="body"/>
          </p:nvPr>
        </p:nvSpPr>
        <p:spPr>
          <a:xfrm>
            <a:off x="609441" y="1775193"/>
            <a:ext cx="10969943" cy="4092208"/>
          </a:xfrm>
          <a:prstGeom prst="rect">
            <a:avLst/>
          </a:prstGeom>
          <a:noFill/>
          <a:ln>
            <a:noFill/>
          </a:ln>
        </p:spPr>
        <p:txBody>
          <a:bodyPr anchorCtr="0" anchor="t" bIns="45700" lIns="54850" spcFirstLastPara="1" rIns="91425" wrap="square" tIns="91425">
            <a:noAutofit/>
          </a:bodyPr>
          <a:lstStyle/>
          <a:p>
            <a:pPr indent="-324612" lvl="0" marL="438912" marR="0" rtl="0" algn="l">
              <a:lnSpc>
                <a:spcPct val="140625"/>
              </a:lnSpc>
              <a:spcBef>
                <a:spcPts val="0"/>
              </a:spcBef>
              <a:spcAft>
                <a:spcPts val="0"/>
              </a:spcAft>
              <a:buClr>
                <a:schemeClr val="accent1"/>
              </a:buClr>
              <a:buFont typeface="Noto Sans Symbols"/>
              <a:buNone/>
            </a:pPr>
            <a:r>
              <a:rPr i="0" lang="el-GR" sz="3200" u="none" cap="none" strike="noStrike">
                <a:solidFill>
                  <a:schemeClr val="dk1"/>
                </a:solidFill>
                <a:latin typeface="Fira Sans"/>
                <a:ea typeface="Fira Sans"/>
                <a:cs typeface="Fira Sans"/>
                <a:sym typeface="Fira Sans"/>
              </a:rPr>
              <a:t>	“Στην καρδιά της ιατρικής βρίσκεται πάντα η ανθρώπινη σχέση μεταξύ ιατρού και ασθενή. Αυτή αποτελεί διαχρονικά τον πυρήνα της ιατρικής εργασίας, που παραμένει ανεπηρέαστος από οποιεσδήποτε επιστημονικές και τεχνικές εξελίξεις”</a:t>
            </a:r>
            <a:endParaRPr>
              <a:latin typeface="Fira Sans"/>
              <a:ea typeface="Fira Sans"/>
              <a:cs typeface="Fira Sans"/>
              <a:sym typeface="Fira Sans"/>
            </a:endParaRPr>
          </a:p>
          <a:p>
            <a:pPr indent="-324612" lvl="0" marL="438912" marR="0" rtl="0" algn="l">
              <a:lnSpc>
                <a:spcPct val="131250"/>
              </a:lnSpc>
              <a:spcBef>
                <a:spcPts val="0"/>
              </a:spcBef>
              <a:spcAft>
                <a:spcPts val="0"/>
              </a:spcAft>
              <a:buClr>
                <a:schemeClr val="accent1"/>
              </a:buClr>
              <a:buFont typeface="Noto Sans Symbols"/>
              <a:buNone/>
            </a:pPr>
            <a:r>
              <a:t/>
            </a:r>
            <a:endParaRPr b="0" i="0" sz="3200" u="none" cap="none" strike="noStrike">
              <a:solidFill>
                <a:schemeClr val="dk1"/>
              </a:solidFill>
              <a:latin typeface="Corbel"/>
              <a:ea typeface="Corbel"/>
              <a:cs typeface="Corbel"/>
              <a:sym typeface="Corbel"/>
            </a:endParaRPr>
          </a:p>
          <a:p>
            <a:pPr indent="-324612" lvl="0" marL="438912" marR="0" rtl="0" algn="r">
              <a:lnSpc>
                <a:spcPct val="131250"/>
              </a:lnSpc>
              <a:spcBef>
                <a:spcPts val="0"/>
              </a:spcBef>
              <a:spcAft>
                <a:spcPts val="0"/>
              </a:spcAft>
              <a:buClr>
                <a:schemeClr val="accent1"/>
              </a:buClr>
              <a:buFont typeface="Noto Sans Symbols"/>
              <a:buNone/>
            </a:pPr>
            <a:r>
              <a:rPr i="0" lang="el-GR" sz="3200" u="none" cap="none" strike="noStrike">
                <a:solidFill>
                  <a:schemeClr val="dk1"/>
                </a:solidFill>
                <a:latin typeface="Fira Sans"/>
                <a:ea typeface="Fira Sans"/>
                <a:cs typeface="Fira Sans"/>
                <a:sym typeface="Fira Sans"/>
              </a:rPr>
              <a:t>Balint E, 1993</a:t>
            </a:r>
            <a:endParaRPr i="0" sz="3200" u="none" cap="none" strike="noStrike">
              <a:solidFill>
                <a:schemeClr val="dk1"/>
              </a:solidFill>
              <a:latin typeface="Fira Sans"/>
              <a:ea typeface="Fira Sans"/>
              <a:cs typeface="Fira Sans"/>
              <a:sym typeface="Fira Sans"/>
            </a:endParaRPr>
          </a:p>
        </p:txBody>
      </p:sp>
      <p:sp>
        <p:nvSpPr>
          <p:cNvPr id="192" name="Shape 192"/>
          <p:cNvSpPr txBox="1"/>
          <p:nvPr>
            <p:ph idx="12" type="sldNum"/>
          </p:nvPr>
        </p:nvSpPr>
        <p:spPr>
          <a:xfrm>
            <a:off x="10936346" y="6476999"/>
            <a:ext cx="978231" cy="274320"/>
          </a:xfrm>
          <a:prstGeom prst="rect">
            <a:avLst/>
          </a:prstGeom>
          <a:noFill/>
          <a:ln>
            <a:noFill/>
          </a:ln>
        </p:spPr>
        <p:txBody>
          <a:bodyPr anchorCtr="0" anchor="b" bIns="0" lIns="91425" spcFirstLastPara="1" rIns="91425" wrap="square" tIns="45700">
            <a:noAutofit/>
          </a:bodyPr>
          <a:lstStyle/>
          <a:p>
            <a:pPr indent="0" lvl="0" marL="0" marR="0" rtl="0" algn="r">
              <a:spcBef>
                <a:spcPts val="0"/>
              </a:spcBef>
              <a:spcAft>
                <a:spcPts val="0"/>
              </a:spcAft>
              <a:buNone/>
            </a:pPr>
            <a:fld id="{00000000-1234-1234-1234-123412341234}" type="slidenum">
              <a:rPr lang="el-GR" sz="1200">
                <a:solidFill>
                  <a:srgbClr val="414141"/>
                </a:solidFill>
                <a:latin typeface="Corbel"/>
                <a:ea typeface="Corbel"/>
                <a:cs typeface="Corbel"/>
                <a:sym typeface="Corbel"/>
              </a:rPr>
              <a:t>‹#›</a:t>
            </a:fld>
            <a:endParaRPr sz="1200">
              <a:solidFill>
                <a:srgbClr val="414141"/>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xmlns:r="http://schemas.openxmlformats.org/officeDocument/2006/relationships" name="Λειτουργική μονάδα">
  <a:themeElements>
    <a:clrScheme name="Λειτουργική μονάδα">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Λειτουργική μονάδα">
  <a:themeElements>
    <a:clrScheme name="Λειτουργική μονάδα">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Θέμα του Offic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